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Layouts/slideLayout7.xml" ContentType="application/vnd.openxmlformats-officedocument.presentationml.slideLayout+xml"/>
  <Override PartName="/ppt/theme/theme4.xml" ContentType="application/vnd.openxmlformats-officedocument.theme+xml"/>
  <Override PartName="/ppt/slideLayouts/slideLayout8.xml" ContentType="application/vnd.openxmlformats-officedocument.presentationml.slideLayout+xml"/>
  <Override PartName="/ppt/theme/theme5.xml" ContentType="application/vnd.openxmlformats-officedocument.theme+xml"/>
  <Override PartName="/ppt/slideLayouts/slideLayout9.xml" ContentType="application/vnd.openxmlformats-officedocument.presentationml.slideLayout+xml"/>
  <Override PartName="/ppt/theme/theme6.xml" ContentType="application/vnd.openxmlformats-officedocument.theme+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7.xml" ContentType="application/vnd.openxmlformats-officedocument.theme+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8.xml" ContentType="application/vnd.openxmlformats-officedocument.theme+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9.xml" ContentType="application/vnd.openxmlformats-officedocument.theme+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10.xml" ContentType="application/vnd.openxmlformats-officedocument.theme+xml"/>
  <Override PartName="/ppt/theme/theme11.xml" ContentType="application/vnd.openxmlformats-officedocument.theme+xml"/>
  <Override PartName="/ppt/theme/theme1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4292" r:id="rId4"/>
    <p:sldMasterId id="2147484321" r:id="rId5"/>
    <p:sldMasterId id="2147483674" r:id="rId6"/>
    <p:sldMasterId id="2147484042" r:id="rId7"/>
    <p:sldMasterId id="2147484319" r:id="rId8"/>
    <p:sldMasterId id="2147484324" r:id="rId9"/>
    <p:sldMasterId id="2147484326" r:id="rId10"/>
    <p:sldMasterId id="2147484331" r:id="rId11"/>
    <p:sldMasterId id="2147484336" r:id="rId12"/>
    <p:sldMasterId id="2147484341" r:id="rId13"/>
  </p:sldMasterIdLst>
  <p:notesMasterIdLst>
    <p:notesMasterId r:id="rId46"/>
  </p:notesMasterIdLst>
  <p:handoutMasterIdLst>
    <p:handoutMasterId r:id="rId47"/>
  </p:handoutMasterIdLst>
  <p:sldIdLst>
    <p:sldId id="533" r:id="rId14"/>
    <p:sldId id="534" r:id="rId15"/>
    <p:sldId id="513" r:id="rId16"/>
    <p:sldId id="435" r:id="rId17"/>
    <p:sldId id="332" r:id="rId18"/>
    <p:sldId id="540" r:id="rId19"/>
    <p:sldId id="535" r:id="rId20"/>
    <p:sldId id="509" r:id="rId21"/>
    <p:sldId id="542" r:id="rId22"/>
    <p:sldId id="539" r:id="rId23"/>
    <p:sldId id="420" r:id="rId24"/>
    <p:sldId id="541" r:id="rId25"/>
    <p:sldId id="419" r:id="rId26"/>
    <p:sldId id="518" r:id="rId27"/>
    <p:sldId id="523" r:id="rId28"/>
    <p:sldId id="515" r:id="rId29"/>
    <p:sldId id="536" r:id="rId30"/>
    <p:sldId id="517" r:id="rId31"/>
    <p:sldId id="525" r:id="rId32"/>
    <p:sldId id="532" r:id="rId33"/>
    <p:sldId id="457" r:id="rId34"/>
    <p:sldId id="537" r:id="rId35"/>
    <p:sldId id="520" r:id="rId36"/>
    <p:sldId id="527" r:id="rId37"/>
    <p:sldId id="528" r:id="rId38"/>
    <p:sldId id="529" r:id="rId39"/>
    <p:sldId id="521" r:id="rId40"/>
    <p:sldId id="538" r:id="rId41"/>
    <p:sldId id="456" r:id="rId42"/>
    <p:sldId id="530" r:id="rId43"/>
    <p:sldId id="468" r:id="rId44"/>
    <p:sldId id="412" r:id="rId45"/>
  </p:sldIdLst>
  <p:sldSz cx="9144000" cy="6858000" type="screen4x3"/>
  <p:notesSz cx="7010400" cy="9296400"/>
  <p:defaultTextStyle>
    <a:defPPr>
      <a:defRPr lang="en-US"/>
    </a:defPPr>
    <a:lvl1pPr algn="l" rtl="0" fontAlgn="base">
      <a:spcBef>
        <a:spcPct val="0"/>
      </a:spcBef>
      <a:spcAft>
        <a:spcPct val="0"/>
      </a:spcAft>
      <a:defRPr sz="2400" kern="1200">
        <a:solidFill>
          <a:schemeClr val="tx1"/>
        </a:solidFill>
        <a:latin typeface="Arial" pitchFamily="34" charset="0"/>
        <a:ea typeface="ＭＳ Ｐゴシック"/>
        <a:cs typeface="ＭＳ Ｐゴシック"/>
      </a:defRPr>
    </a:lvl1pPr>
    <a:lvl2pPr marL="457200" algn="l" rtl="0" fontAlgn="base">
      <a:spcBef>
        <a:spcPct val="0"/>
      </a:spcBef>
      <a:spcAft>
        <a:spcPct val="0"/>
      </a:spcAft>
      <a:defRPr sz="2400" kern="1200">
        <a:solidFill>
          <a:schemeClr val="tx1"/>
        </a:solidFill>
        <a:latin typeface="Arial" pitchFamily="34" charset="0"/>
        <a:ea typeface="ＭＳ Ｐゴシック"/>
        <a:cs typeface="ＭＳ Ｐゴシック"/>
      </a:defRPr>
    </a:lvl2pPr>
    <a:lvl3pPr marL="914400" algn="l" rtl="0" fontAlgn="base">
      <a:spcBef>
        <a:spcPct val="0"/>
      </a:spcBef>
      <a:spcAft>
        <a:spcPct val="0"/>
      </a:spcAft>
      <a:defRPr sz="2400" kern="1200">
        <a:solidFill>
          <a:schemeClr val="tx1"/>
        </a:solidFill>
        <a:latin typeface="Arial" pitchFamily="34" charset="0"/>
        <a:ea typeface="ＭＳ Ｐゴシック"/>
        <a:cs typeface="ＭＳ Ｐゴシック"/>
      </a:defRPr>
    </a:lvl3pPr>
    <a:lvl4pPr marL="1371600" algn="l" rtl="0" fontAlgn="base">
      <a:spcBef>
        <a:spcPct val="0"/>
      </a:spcBef>
      <a:spcAft>
        <a:spcPct val="0"/>
      </a:spcAft>
      <a:defRPr sz="2400" kern="1200">
        <a:solidFill>
          <a:schemeClr val="tx1"/>
        </a:solidFill>
        <a:latin typeface="Arial" pitchFamily="34" charset="0"/>
        <a:ea typeface="ＭＳ Ｐゴシック"/>
        <a:cs typeface="ＭＳ Ｐゴシック"/>
      </a:defRPr>
    </a:lvl4pPr>
    <a:lvl5pPr marL="1828800" algn="l" rtl="0" fontAlgn="base">
      <a:spcBef>
        <a:spcPct val="0"/>
      </a:spcBef>
      <a:spcAft>
        <a:spcPct val="0"/>
      </a:spcAft>
      <a:defRPr sz="2400" kern="1200">
        <a:solidFill>
          <a:schemeClr val="tx1"/>
        </a:solidFill>
        <a:latin typeface="Arial" pitchFamily="34" charset="0"/>
        <a:ea typeface="ＭＳ Ｐゴシック"/>
        <a:cs typeface="ＭＳ Ｐゴシック"/>
      </a:defRPr>
    </a:lvl5pPr>
    <a:lvl6pPr marL="2286000" algn="l" defTabSz="914400" rtl="0" eaLnBrk="1" latinLnBrk="0" hangingPunct="1">
      <a:defRPr sz="2400" kern="1200">
        <a:solidFill>
          <a:schemeClr val="tx1"/>
        </a:solidFill>
        <a:latin typeface="Arial" pitchFamily="34" charset="0"/>
        <a:ea typeface="ＭＳ Ｐゴシック"/>
        <a:cs typeface="ＭＳ Ｐゴシック"/>
      </a:defRPr>
    </a:lvl6pPr>
    <a:lvl7pPr marL="2743200" algn="l" defTabSz="914400" rtl="0" eaLnBrk="1" latinLnBrk="0" hangingPunct="1">
      <a:defRPr sz="2400" kern="1200">
        <a:solidFill>
          <a:schemeClr val="tx1"/>
        </a:solidFill>
        <a:latin typeface="Arial" pitchFamily="34" charset="0"/>
        <a:ea typeface="ＭＳ Ｐゴシック"/>
        <a:cs typeface="ＭＳ Ｐゴシック"/>
      </a:defRPr>
    </a:lvl7pPr>
    <a:lvl8pPr marL="3200400" algn="l" defTabSz="914400" rtl="0" eaLnBrk="1" latinLnBrk="0" hangingPunct="1">
      <a:defRPr sz="2400" kern="1200">
        <a:solidFill>
          <a:schemeClr val="tx1"/>
        </a:solidFill>
        <a:latin typeface="Arial" pitchFamily="34" charset="0"/>
        <a:ea typeface="ＭＳ Ｐゴシック"/>
        <a:cs typeface="ＭＳ Ｐゴシック"/>
      </a:defRPr>
    </a:lvl8pPr>
    <a:lvl9pPr marL="3657600" algn="l" defTabSz="914400" rtl="0" eaLnBrk="1" latinLnBrk="0" hangingPunct="1">
      <a:defRPr sz="2400" kern="1200">
        <a:solidFill>
          <a:schemeClr val="tx1"/>
        </a:solidFill>
        <a:latin typeface="Arial" pitchFamily="34" charset="0"/>
        <a:ea typeface="ＭＳ Ｐゴシック"/>
        <a:cs typeface="ＭＳ Ｐゴシック"/>
      </a:defRPr>
    </a:lvl9pPr>
  </p:defaultTextStyle>
  <p:extLst>
    <p:ext uri="{EFAFB233-063F-42B5-8137-9DF3F51BA10A}">
      <p15:sldGuideLst xmlns:p15="http://schemas.microsoft.com/office/powerpoint/2012/main">
        <p15:guide id="1" orient="horz">
          <p15:clr>
            <a:srgbClr val="A4A3A4"/>
          </p15:clr>
        </p15:guide>
        <p15:guide id="2">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8"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7" name="Bailey, Bersheril" initials="BB" lastIdx="3" clrIdx="6">
    <p:extLst>
      <p:ext uri="{19B8F6BF-5375-455C-9EA6-DF929625EA0E}">
        <p15:presenceInfo xmlns:p15="http://schemas.microsoft.com/office/powerpoint/2012/main" userId="S-1-5-21-1472932569-214068005-926709054-44694" providerId="AD"/>
      </p:ext>
    </p:extLst>
  </p:cmAuthor>
  <p:cmAuthor id="1" name="Esra, Phil" initials="EP" lastIdx="39" clrIdx="0">
    <p:extLst>
      <p:ext uri="{19B8F6BF-5375-455C-9EA6-DF929625EA0E}">
        <p15:presenceInfo xmlns:p15="http://schemas.microsoft.com/office/powerpoint/2012/main" userId="S-1-5-21-1472932569-214068005-926709054-1273" providerId="AD"/>
      </p:ext>
    </p:extLst>
  </p:cmAuthor>
  <p:cmAuthor id="2" name="Hammond, Sondra" initials="HS" lastIdx="2" clrIdx="1">
    <p:extLst>
      <p:ext uri="{19B8F6BF-5375-455C-9EA6-DF929625EA0E}">
        <p15:presenceInfo xmlns:p15="http://schemas.microsoft.com/office/powerpoint/2012/main" userId="S-1-5-21-1472932569-214068005-926709054-58603" providerId="AD"/>
      </p:ext>
    </p:extLst>
  </p:cmAuthor>
  <p:cmAuthor id="3" name="Mackeviciene, Asta" initials="MA" lastIdx="4" clrIdx="2">
    <p:extLst>
      <p:ext uri="{19B8F6BF-5375-455C-9EA6-DF929625EA0E}">
        <p15:presenceInfo xmlns:p15="http://schemas.microsoft.com/office/powerpoint/2012/main" userId="S-1-5-21-1472932569-214068005-926709054-44580" providerId="AD"/>
      </p:ext>
    </p:extLst>
  </p:cmAuthor>
  <p:cmAuthor id="4" name="Gurley, Robin" initials="GR" lastIdx="1" clrIdx="3">
    <p:extLst>
      <p:ext uri="{19B8F6BF-5375-455C-9EA6-DF929625EA0E}">
        <p15:presenceInfo xmlns:p15="http://schemas.microsoft.com/office/powerpoint/2012/main" userId="S-1-5-21-1472932569-214068005-926709054-48717" providerId="AD"/>
      </p:ext>
    </p:extLst>
  </p:cmAuthor>
  <p:cmAuthor id="5" name="Guiden, Andrea" initials="GA" lastIdx="4" clrIdx="4">
    <p:extLst>
      <p:ext uri="{19B8F6BF-5375-455C-9EA6-DF929625EA0E}">
        <p15:presenceInfo xmlns:p15="http://schemas.microsoft.com/office/powerpoint/2012/main" userId="S-1-5-21-1472932569-214068005-926709054-60044" providerId="AD"/>
      </p:ext>
    </p:extLst>
  </p:cmAuthor>
  <p:cmAuthor id="6" name="English, David" initials="ED" lastIdx="54" clrIdx="5">
    <p:extLst>
      <p:ext uri="{19B8F6BF-5375-455C-9EA6-DF929625EA0E}">
        <p15:presenceInfo xmlns:p15="http://schemas.microsoft.com/office/powerpoint/2012/main" userId="S-1-5-21-1472932569-214068005-926709054-6281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E4488"/>
    <a:srgbClr val="D0D6DF"/>
    <a:srgbClr val="E9ECF0"/>
    <a:srgbClr val="000000"/>
    <a:srgbClr val="FDB813"/>
    <a:srgbClr val="FFC425"/>
    <a:srgbClr val="008080"/>
    <a:srgbClr val="E1E1E1"/>
    <a:srgbClr val="4E6128"/>
    <a:srgbClr val="FF8B2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175" autoAdjust="0"/>
    <p:restoredTop sz="65937" autoAdjust="0"/>
  </p:normalViewPr>
  <p:slideViewPr>
    <p:cSldViewPr snapToGrid="0">
      <p:cViewPr varScale="1">
        <p:scale>
          <a:sx n="75" d="100"/>
          <a:sy n="75" d="100"/>
        </p:scale>
        <p:origin x="2832" y="66"/>
      </p:cViewPr>
      <p:guideLst>
        <p:guide orient="horz"/>
        <p:guide/>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5172"/>
    </p:cViewPr>
  </p:sorterViewPr>
  <p:notesViewPr>
    <p:cSldViewPr snapToGrid="0">
      <p:cViewPr varScale="1">
        <p:scale>
          <a:sx n="84" d="100"/>
          <a:sy n="84" d="100"/>
        </p:scale>
        <p:origin x="3786" y="102"/>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Master" Target="slideMasters/slideMaster10.xml"/><Relationship Id="rId18" Type="http://schemas.openxmlformats.org/officeDocument/2006/relationships/slide" Target="slides/slide5.xml"/><Relationship Id="rId26" Type="http://schemas.openxmlformats.org/officeDocument/2006/relationships/slide" Target="slides/slide13.xml"/><Relationship Id="rId39" Type="http://schemas.openxmlformats.org/officeDocument/2006/relationships/slide" Target="slides/slide26.xml"/><Relationship Id="rId3" Type="http://schemas.openxmlformats.org/officeDocument/2006/relationships/customXml" Target="../customXml/item3.xml"/><Relationship Id="rId21" Type="http://schemas.openxmlformats.org/officeDocument/2006/relationships/slide" Target="slides/slide8.xml"/><Relationship Id="rId34" Type="http://schemas.openxmlformats.org/officeDocument/2006/relationships/slide" Target="slides/slide21.xml"/><Relationship Id="rId42" Type="http://schemas.openxmlformats.org/officeDocument/2006/relationships/slide" Target="slides/slide29.xml"/><Relationship Id="rId47" Type="http://schemas.openxmlformats.org/officeDocument/2006/relationships/handoutMaster" Target="handoutMasters/handoutMaster1.xml"/><Relationship Id="rId50" Type="http://schemas.openxmlformats.org/officeDocument/2006/relationships/viewProps" Target="viewProps.xml"/><Relationship Id="rId7" Type="http://schemas.openxmlformats.org/officeDocument/2006/relationships/slideMaster" Target="slideMasters/slideMaster4.xml"/><Relationship Id="rId12" Type="http://schemas.openxmlformats.org/officeDocument/2006/relationships/slideMaster" Target="slideMasters/slideMaster9.xml"/><Relationship Id="rId17" Type="http://schemas.openxmlformats.org/officeDocument/2006/relationships/slide" Target="slides/slide4.xml"/><Relationship Id="rId25" Type="http://schemas.openxmlformats.org/officeDocument/2006/relationships/slide" Target="slides/slide12.xml"/><Relationship Id="rId33" Type="http://schemas.openxmlformats.org/officeDocument/2006/relationships/slide" Target="slides/slide20.xml"/><Relationship Id="rId38" Type="http://schemas.openxmlformats.org/officeDocument/2006/relationships/slide" Target="slides/slide25.xml"/><Relationship Id="rId46"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3.xml"/><Relationship Id="rId20" Type="http://schemas.openxmlformats.org/officeDocument/2006/relationships/slide" Target="slides/slide7.xml"/><Relationship Id="rId29" Type="http://schemas.openxmlformats.org/officeDocument/2006/relationships/slide" Target="slides/slide16.xml"/><Relationship Id="rId41" Type="http://schemas.openxmlformats.org/officeDocument/2006/relationships/slide" Target="slides/slide28.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Master" Target="slideMasters/slideMaster8.xml"/><Relationship Id="rId24" Type="http://schemas.openxmlformats.org/officeDocument/2006/relationships/slide" Target="slides/slide11.xml"/><Relationship Id="rId32" Type="http://schemas.openxmlformats.org/officeDocument/2006/relationships/slide" Target="slides/slide19.xml"/><Relationship Id="rId37" Type="http://schemas.openxmlformats.org/officeDocument/2006/relationships/slide" Target="slides/slide24.xml"/><Relationship Id="rId40" Type="http://schemas.openxmlformats.org/officeDocument/2006/relationships/slide" Target="slides/slide27.xml"/><Relationship Id="rId45" Type="http://schemas.openxmlformats.org/officeDocument/2006/relationships/slide" Target="slides/slide32.xml"/><Relationship Id="rId5" Type="http://schemas.openxmlformats.org/officeDocument/2006/relationships/slideMaster" Target="slideMasters/slideMaster2.xml"/><Relationship Id="rId15" Type="http://schemas.openxmlformats.org/officeDocument/2006/relationships/slide" Target="slides/slide2.xml"/><Relationship Id="rId23" Type="http://schemas.openxmlformats.org/officeDocument/2006/relationships/slide" Target="slides/slide10.xml"/><Relationship Id="rId28" Type="http://schemas.openxmlformats.org/officeDocument/2006/relationships/slide" Target="slides/slide15.xml"/><Relationship Id="rId36" Type="http://schemas.openxmlformats.org/officeDocument/2006/relationships/slide" Target="slides/slide23.xml"/><Relationship Id="rId49" Type="http://schemas.openxmlformats.org/officeDocument/2006/relationships/presProps" Target="presProps.xml"/><Relationship Id="rId10" Type="http://schemas.openxmlformats.org/officeDocument/2006/relationships/slideMaster" Target="slideMasters/slideMaster7.xml"/><Relationship Id="rId19" Type="http://schemas.openxmlformats.org/officeDocument/2006/relationships/slide" Target="slides/slide6.xml"/><Relationship Id="rId31" Type="http://schemas.openxmlformats.org/officeDocument/2006/relationships/slide" Target="slides/slide18.xml"/><Relationship Id="rId44" Type="http://schemas.openxmlformats.org/officeDocument/2006/relationships/slide" Target="slides/slide31.xml"/><Relationship Id="rId52"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Master" Target="slideMasters/slideMaster6.xml"/><Relationship Id="rId14" Type="http://schemas.openxmlformats.org/officeDocument/2006/relationships/slide" Target="slides/slide1.xml"/><Relationship Id="rId22" Type="http://schemas.openxmlformats.org/officeDocument/2006/relationships/slide" Target="slides/slide9.xml"/><Relationship Id="rId27" Type="http://schemas.openxmlformats.org/officeDocument/2006/relationships/slide" Target="slides/slide14.xml"/><Relationship Id="rId30" Type="http://schemas.openxmlformats.org/officeDocument/2006/relationships/slide" Target="slides/slide17.xml"/><Relationship Id="rId35" Type="http://schemas.openxmlformats.org/officeDocument/2006/relationships/slide" Target="slides/slide22.xml"/><Relationship Id="rId43" Type="http://schemas.openxmlformats.org/officeDocument/2006/relationships/slide" Target="slides/slide30.xml"/><Relationship Id="rId48" Type="http://schemas.openxmlformats.org/officeDocument/2006/relationships/commentAuthors" Target="commentAuthors.xml"/><Relationship Id="rId8" Type="http://schemas.openxmlformats.org/officeDocument/2006/relationships/slideMaster" Target="slideMasters/slideMaster5.xml"/><Relationship Id="rId51"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1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bwMode="auto">
          <a:xfrm>
            <a:off x="3" y="1"/>
            <a:ext cx="3038475" cy="326571"/>
          </a:xfrm>
          <a:prstGeom prst="rect">
            <a:avLst/>
          </a:prstGeom>
          <a:noFill/>
          <a:ln w="9525">
            <a:noFill/>
            <a:miter lim="800000"/>
            <a:headEnd/>
            <a:tailEnd/>
          </a:ln>
        </p:spPr>
        <p:txBody>
          <a:bodyPr vert="horz" wrap="square" lIns="93458" tIns="46726" rIns="93458" bIns="46726" numCol="1" anchor="t" anchorCtr="0" compatLnSpc="1">
            <a:prstTxWarp prst="textNoShape">
              <a:avLst/>
            </a:prstTxWarp>
          </a:bodyPr>
          <a:lstStyle>
            <a:lvl1pPr eaLnBrk="0" hangingPunct="0">
              <a:defRPr sz="1200">
                <a:latin typeface="ITC Franklin Gothic Std Bk Cd"/>
                <a:ea typeface="ＭＳ Ｐゴシック" pitchFamily="-48" charset="-128"/>
                <a:cs typeface="+mn-cs"/>
              </a:defRPr>
            </a:lvl1pPr>
          </a:lstStyle>
          <a:p>
            <a:pPr>
              <a:defRPr/>
            </a:pPr>
            <a:endParaRPr lang="en-US" dirty="0"/>
          </a:p>
        </p:txBody>
      </p:sp>
      <p:sp>
        <p:nvSpPr>
          <p:cNvPr id="20483" name="Rectangle 3"/>
          <p:cNvSpPr>
            <a:spLocks noGrp="1" noChangeArrowheads="1"/>
          </p:cNvSpPr>
          <p:nvPr>
            <p:ph type="dt" sz="quarter" idx="1"/>
          </p:nvPr>
        </p:nvSpPr>
        <p:spPr bwMode="auto">
          <a:xfrm>
            <a:off x="3971927" y="1"/>
            <a:ext cx="3038475" cy="326571"/>
          </a:xfrm>
          <a:prstGeom prst="rect">
            <a:avLst/>
          </a:prstGeom>
          <a:noFill/>
          <a:ln w="9525">
            <a:noFill/>
            <a:miter lim="800000"/>
            <a:headEnd/>
            <a:tailEnd/>
          </a:ln>
        </p:spPr>
        <p:txBody>
          <a:bodyPr vert="horz" wrap="square" lIns="93458" tIns="46726" rIns="93458" bIns="46726" numCol="1" anchor="t" anchorCtr="0" compatLnSpc="1">
            <a:prstTxWarp prst="textNoShape">
              <a:avLst/>
            </a:prstTxWarp>
          </a:bodyPr>
          <a:lstStyle>
            <a:lvl1pPr algn="r" eaLnBrk="0" hangingPunct="0">
              <a:defRPr sz="1200">
                <a:latin typeface="ITC Franklin Gothic Std Bk Cd"/>
                <a:ea typeface="ＭＳ Ｐゴシック" pitchFamily="-48" charset="-128"/>
                <a:cs typeface="+mn-cs"/>
              </a:defRPr>
            </a:lvl1pPr>
          </a:lstStyle>
          <a:p>
            <a:pPr>
              <a:defRPr/>
            </a:pPr>
            <a:endParaRPr lang="en-US" dirty="0"/>
          </a:p>
        </p:txBody>
      </p:sp>
      <p:sp>
        <p:nvSpPr>
          <p:cNvPr id="20484" name="Rectangle 4"/>
          <p:cNvSpPr>
            <a:spLocks noGrp="1" noChangeArrowheads="1"/>
          </p:cNvSpPr>
          <p:nvPr>
            <p:ph type="ftr" sz="quarter" idx="2"/>
          </p:nvPr>
        </p:nvSpPr>
        <p:spPr bwMode="auto">
          <a:xfrm>
            <a:off x="3" y="9024257"/>
            <a:ext cx="3038475" cy="272144"/>
          </a:xfrm>
          <a:prstGeom prst="rect">
            <a:avLst/>
          </a:prstGeom>
          <a:noFill/>
          <a:ln w="9525">
            <a:noFill/>
            <a:miter lim="800000"/>
            <a:headEnd/>
            <a:tailEnd/>
          </a:ln>
        </p:spPr>
        <p:txBody>
          <a:bodyPr vert="horz" wrap="square" lIns="93458" tIns="46726" rIns="93458" bIns="46726" numCol="1" anchor="b" anchorCtr="0" compatLnSpc="1">
            <a:prstTxWarp prst="textNoShape">
              <a:avLst/>
            </a:prstTxWarp>
          </a:bodyPr>
          <a:lstStyle>
            <a:lvl1pPr eaLnBrk="0" hangingPunct="0">
              <a:defRPr sz="1200">
                <a:latin typeface="ITC Franklin Gothic Std Bk Cd"/>
                <a:ea typeface="ＭＳ Ｐゴシック" pitchFamily="-48" charset="-128"/>
                <a:cs typeface="+mn-cs"/>
              </a:defRPr>
            </a:lvl1pPr>
          </a:lstStyle>
          <a:p>
            <a:pPr>
              <a:defRPr/>
            </a:pPr>
            <a:endParaRPr lang="en-US" dirty="0"/>
          </a:p>
        </p:txBody>
      </p:sp>
      <p:sp>
        <p:nvSpPr>
          <p:cNvPr id="20485" name="Rectangle 5"/>
          <p:cNvSpPr>
            <a:spLocks noGrp="1" noChangeArrowheads="1"/>
          </p:cNvSpPr>
          <p:nvPr>
            <p:ph type="sldNum" sz="quarter" idx="3"/>
          </p:nvPr>
        </p:nvSpPr>
        <p:spPr bwMode="auto">
          <a:xfrm>
            <a:off x="3971927" y="9024257"/>
            <a:ext cx="3038475" cy="272144"/>
          </a:xfrm>
          <a:prstGeom prst="rect">
            <a:avLst/>
          </a:prstGeom>
          <a:noFill/>
          <a:ln w="9525">
            <a:noFill/>
            <a:miter lim="800000"/>
            <a:headEnd/>
            <a:tailEnd/>
          </a:ln>
        </p:spPr>
        <p:txBody>
          <a:bodyPr vert="horz" wrap="square" lIns="93458" tIns="46726" rIns="93458" bIns="46726" numCol="1" anchor="b" anchorCtr="0" compatLnSpc="1">
            <a:prstTxWarp prst="textNoShape">
              <a:avLst/>
            </a:prstTxWarp>
          </a:bodyPr>
          <a:lstStyle>
            <a:lvl1pPr algn="r" eaLnBrk="0" hangingPunct="0">
              <a:defRPr sz="1200">
                <a:latin typeface="ITC Franklin Gothic Std Bk Cd"/>
                <a:ea typeface="ＭＳ Ｐゴシック" charset="-128"/>
                <a:cs typeface="+mn-cs"/>
              </a:defRPr>
            </a:lvl1pPr>
          </a:lstStyle>
          <a:p>
            <a:pPr>
              <a:defRPr/>
            </a:pPr>
            <a:fld id="{7BCAE3DC-170E-4613-A0CC-4BE6EC59C3DC}" type="slidenum">
              <a:rPr lang="en-US"/>
              <a:pPr>
                <a:defRPr/>
              </a:pPr>
              <a:t>‹#›</a:t>
            </a:fld>
            <a:endParaRPr lang="en-US" dirty="0"/>
          </a:p>
        </p:txBody>
      </p:sp>
    </p:spTree>
    <p:extLst>
      <p:ext uri="{BB962C8B-B14F-4D97-AF65-F5344CB8AC3E}">
        <p14:creationId xmlns:p14="http://schemas.microsoft.com/office/powerpoint/2010/main" val="24047694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11.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 y="0"/>
            <a:ext cx="3038475" cy="465139"/>
          </a:xfrm>
          <a:prstGeom prst="rect">
            <a:avLst/>
          </a:prstGeom>
          <a:noFill/>
          <a:ln w="9525">
            <a:noFill/>
            <a:miter lim="800000"/>
            <a:headEnd/>
            <a:tailEnd/>
          </a:ln>
        </p:spPr>
        <p:txBody>
          <a:bodyPr vert="horz" wrap="square" lIns="93458" tIns="46726" rIns="93458" bIns="46726" numCol="1" anchor="t" anchorCtr="0" compatLnSpc="1">
            <a:prstTxWarp prst="textNoShape">
              <a:avLst/>
            </a:prstTxWarp>
          </a:bodyPr>
          <a:lstStyle>
            <a:lvl1pPr eaLnBrk="0" hangingPunct="0">
              <a:defRPr sz="1200">
                <a:latin typeface="ITC Franklin Gothic Std Bk Cd"/>
                <a:ea typeface="ＭＳ Ｐゴシック" pitchFamily="-48" charset="-128"/>
                <a:cs typeface="+mn-cs"/>
              </a:defRPr>
            </a:lvl1pPr>
          </a:lstStyle>
          <a:p>
            <a:pPr>
              <a:defRPr/>
            </a:pPr>
            <a:endParaRPr lang="en-US" dirty="0"/>
          </a:p>
        </p:txBody>
      </p:sp>
      <p:sp>
        <p:nvSpPr>
          <p:cNvPr id="3075" name="Rectangle 3"/>
          <p:cNvSpPr>
            <a:spLocks noGrp="1" noChangeArrowheads="1"/>
          </p:cNvSpPr>
          <p:nvPr>
            <p:ph type="dt" idx="1"/>
          </p:nvPr>
        </p:nvSpPr>
        <p:spPr bwMode="auto">
          <a:xfrm>
            <a:off x="3971927" y="0"/>
            <a:ext cx="3038475" cy="465139"/>
          </a:xfrm>
          <a:prstGeom prst="rect">
            <a:avLst/>
          </a:prstGeom>
          <a:noFill/>
          <a:ln w="9525">
            <a:noFill/>
            <a:miter lim="800000"/>
            <a:headEnd/>
            <a:tailEnd/>
          </a:ln>
        </p:spPr>
        <p:txBody>
          <a:bodyPr vert="horz" wrap="square" lIns="93458" tIns="46726" rIns="93458" bIns="46726" numCol="1" anchor="t" anchorCtr="0" compatLnSpc="1">
            <a:prstTxWarp prst="textNoShape">
              <a:avLst/>
            </a:prstTxWarp>
          </a:bodyPr>
          <a:lstStyle>
            <a:lvl1pPr algn="r" eaLnBrk="0" hangingPunct="0">
              <a:defRPr sz="1200">
                <a:latin typeface="ITC Franklin Gothic Std Bk Cd"/>
                <a:ea typeface="ＭＳ Ｐゴシック" pitchFamily="-48" charset="-128"/>
                <a:cs typeface="+mn-cs"/>
              </a:defRPr>
            </a:lvl1pPr>
          </a:lstStyle>
          <a:p>
            <a:pPr>
              <a:defRPr/>
            </a:pPr>
            <a:endParaRPr lang="en-US" dirty="0"/>
          </a:p>
        </p:txBody>
      </p:sp>
      <p:sp>
        <p:nvSpPr>
          <p:cNvPr id="12292" name="Rectangle 4"/>
          <p:cNvSpPr>
            <a:spLocks noGrp="1" noRot="1" noChangeAspect="1" noChangeArrowheads="1" noTextEdit="1"/>
          </p:cNvSpPr>
          <p:nvPr>
            <p:ph type="sldImg" idx="2"/>
          </p:nvPr>
        </p:nvSpPr>
        <p:spPr bwMode="auto">
          <a:xfrm>
            <a:off x="1181100" y="695325"/>
            <a:ext cx="4649788" cy="3487738"/>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935040" y="4416428"/>
            <a:ext cx="5140325" cy="4183063"/>
          </a:xfrm>
          <a:prstGeom prst="rect">
            <a:avLst/>
          </a:prstGeom>
          <a:noFill/>
          <a:ln w="9525">
            <a:noFill/>
            <a:miter lim="800000"/>
            <a:headEnd/>
            <a:tailEnd/>
          </a:ln>
        </p:spPr>
        <p:txBody>
          <a:bodyPr vert="horz" wrap="square" lIns="93458" tIns="46726" rIns="93458" bIns="46726" numCol="1" anchor="t" anchorCtr="0" compatLnSpc="1">
            <a:prstTxWarp prst="textNoShape">
              <a:avLst/>
            </a:prstTxWarp>
          </a:body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p:txBody>
      </p:sp>
      <p:sp>
        <p:nvSpPr>
          <p:cNvPr id="3078" name="Rectangle 6"/>
          <p:cNvSpPr>
            <a:spLocks noGrp="1" noChangeArrowheads="1"/>
          </p:cNvSpPr>
          <p:nvPr>
            <p:ph type="ftr" sz="quarter" idx="4"/>
          </p:nvPr>
        </p:nvSpPr>
        <p:spPr bwMode="auto">
          <a:xfrm>
            <a:off x="3" y="8831267"/>
            <a:ext cx="3038475" cy="465138"/>
          </a:xfrm>
          <a:prstGeom prst="rect">
            <a:avLst/>
          </a:prstGeom>
          <a:noFill/>
          <a:ln w="9525">
            <a:noFill/>
            <a:miter lim="800000"/>
            <a:headEnd/>
            <a:tailEnd/>
          </a:ln>
        </p:spPr>
        <p:txBody>
          <a:bodyPr vert="horz" wrap="square" lIns="93458" tIns="46726" rIns="93458" bIns="46726" numCol="1" anchor="b" anchorCtr="0" compatLnSpc="1">
            <a:prstTxWarp prst="textNoShape">
              <a:avLst/>
            </a:prstTxWarp>
          </a:bodyPr>
          <a:lstStyle>
            <a:lvl1pPr eaLnBrk="0" hangingPunct="0">
              <a:defRPr sz="1200">
                <a:latin typeface="ITC Franklin Gothic Std Bk Cd"/>
                <a:ea typeface="ＭＳ Ｐゴシック" pitchFamily="-48" charset="-128"/>
                <a:cs typeface="+mn-cs"/>
              </a:defRPr>
            </a:lvl1pPr>
          </a:lstStyle>
          <a:p>
            <a:pPr>
              <a:defRPr/>
            </a:pPr>
            <a:endParaRPr lang="en-US" dirty="0"/>
          </a:p>
        </p:txBody>
      </p:sp>
      <p:sp>
        <p:nvSpPr>
          <p:cNvPr id="3079" name="Rectangle 7"/>
          <p:cNvSpPr>
            <a:spLocks noGrp="1" noChangeArrowheads="1"/>
          </p:cNvSpPr>
          <p:nvPr>
            <p:ph type="sldNum" sz="quarter" idx="5"/>
          </p:nvPr>
        </p:nvSpPr>
        <p:spPr bwMode="auto">
          <a:xfrm>
            <a:off x="3971927" y="8831267"/>
            <a:ext cx="3038475" cy="465138"/>
          </a:xfrm>
          <a:prstGeom prst="rect">
            <a:avLst/>
          </a:prstGeom>
          <a:noFill/>
          <a:ln w="9525">
            <a:noFill/>
            <a:miter lim="800000"/>
            <a:headEnd/>
            <a:tailEnd/>
          </a:ln>
        </p:spPr>
        <p:txBody>
          <a:bodyPr vert="horz" wrap="square" lIns="93458" tIns="46726" rIns="93458" bIns="46726" numCol="1" anchor="b" anchorCtr="0" compatLnSpc="1">
            <a:prstTxWarp prst="textNoShape">
              <a:avLst/>
            </a:prstTxWarp>
          </a:bodyPr>
          <a:lstStyle>
            <a:lvl1pPr algn="r" eaLnBrk="0" hangingPunct="0">
              <a:defRPr sz="1200">
                <a:latin typeface="ITC Franklin Gothic Std Bk Cd"/>
                <a:ea typeface="ＭＳ Ｐゴシック" charset="-128"/>
                <a:cs typeface="+mn-cs"/>
              </a:defRPr>
            </a:lvl1pPr>
          </a:lstStyle>
          <a:p>
            <a:pPr>
              <a:defRPr/>
            </a:pPr>
            <a:fld id="{DBA2C2E2-0E08-480B-A22D-C2F2EBF6A27D}" type="slidenum">
              <a:rPr lang="en-US"/>
              <a:pPr>
                <a:defRPr/>
              </a:pPr>
              <a:t>‹#›</a:t>
            </a:fld>
            <a:endParaRPr lang="en-US" dirty="0"/>
          </a:p>
        </p:txBody>
      </p:sp>
    </p:spTree>
    <p:extLst>
      <p:ext uri="{BB962C8B-B14F-4D97-AF65-F5344CB8AC3E}">
        <p14:creationId xmlns:p14="http://schemas.microsoft.com/office/powerpoint/2010/main" val="139954985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ITC Franklin Gothic Std Bk Cd"/>
        <a:ea typeface="ＭＳ Ｐゴシック" pitchFamily="-48" charset="-128"/>
        <a:cs typeface="ＭＳ Ｐゴシック"/>
      </a:defRPr>
    </a:lvl1pPr>
    <a:lvl2pPr marL="457200" algn="l" rtl="0" eaLnBrk="0" fontAlgn="base" hangingPunct="0">
      <a:spcBef>
        <a:spcPct val="30000"/>
      </a:spcBef>
      <a:spcAft>
        <a:spcPct val="0"/>
      </a:spcAft>
      <a:defRPr sz="1200" kern="1200">
        <a:solidFill>
          <a:schemeClr val="tx1"/>
        </a:solidFill>
        <a:latin typeface="ITC Franklin Gothic Std Bk Cd"/>
        <a:ea typeface="ＭＳ Ｐゴシック" pitchFamily="-48" charset="-128"/>
        <a:cs typeface="ＭＳ Ｐゴシック"/>
      </a:defRPr>
    </a:lvl2pPr>
    <a:lvl3pPr marL="914400" algn="l" rtl="0" eaLnBrk="0" fontAlgn="base" hangingPunct="0">
      <a:spcBef>
        <a:spcPct val="30000"/>
      </a:spcBef>
      <a:spcAft>
        <a:spcPct val="0"/>
      </a:spcAft>
      <a:defRPr sz="1200" kern="1200">
        <a:solidFill>
          <a:schemeClr val="tx1"/>
        </a:solidFill>
        <a:latin typeface="ITC Franklin Gothic Std Bk Cd"/>
        <a:ea typeface="ＭＳ Ｐゴシック" pitchFamily="-48" charset="-128"/>
        <a:cs typeface="ＭＳ Ｐゴシック"/>
      </a:defRPr>
    </a:lvl3pPr>
    <a:lvl4pPr marL="1371600" algn="l" rtl="0" eaLnBrk="0" fontAlgn="base" hangingPunct="0">
      <a:spcBef>
        <a:spcPct val="30000"/>
      </a:spcBef>
      <a:spcAft>
        <a:spcPct val="0"/>
      </a:spcAft>
      <a:defRPr sz="1200" kern="1200">
        <a:solidFill>
          <a:schemeClr val="tx1"/>
        </a:solidFill>
        <a:latin typeface="ITC Franklin Gothic Std Bk Cd"/>
        <a:ea typeface="ＭＳ Ｐゴシック" pitchFamily="-48" charset="-128"/>
        <a:cs typeface="ＭＳ Ｐゴシック"/>
      </a:defRPr>
    </a:lvl4pPr>
    <a:lvl5pPr marL="1828800" algn="l" rtl="0" eaLnBrk="0" fontAlgn="base" hangingPunct="0">
      <a:spcBef>
        <a:spcPct val="30000"/>
      </a:spcBef>
      <a:spcAft>
        <a:spcPct val="0"/>
      </a:spcAft>
      <a:defRPr sz="1200" kern="1200">
        <a:solidFill>
          <a:schemeClr val="tx1"/>
        </a:solidFill>
        <a:latin typeface="ITC Franklin Gothic Std Bk Cd"/>
        <a:ea typeface="ＭＳ Ｐゴシック" pitchFamily="-48" charset="-128"/>
        <a:cs typeface="ＭＳ Ｐゴシック"/>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9788" cy="3487737"/>
          </a:xfrm>
        </p:spPr>
      </p:sp>
      <p:sp>
        <p:nvSpPr>
          <p:cNvPr id="3" name="Notes Placeholder 2"/>
          <p:cNvSpPr>
            <a:spLocks noGrp="1"/>
          </p:cNvSpPr>
          <p:nvPr>
            <p:ph type="body" idx="1"/>
          </p:nvPr>
        </p:nvSpPr>
        <p:spPr/>
        <p:txBody>
          <a:bodyPr>
            <a:normAutofit/>
          </a:bodyPr>
          <a:lstStyle/>
          <a:p>
            <a:pPr defTabSz="912937">
              <a:defRPr/>
            </a:pPr>
            <a:r>
              <a:rPr lang="en-US" i="1" dirty="0"/>
              <a:t>Display slide 1 during the Registration and Networking Breakfast.</a:t>
            </a:r>
          </a:p>
          <a:p>
            <a:endParaRPr lang="en-US" b="1" dirty="0"/>
          </a:p>
          <a:p>
            <a:r>
              <a:rPr lang="en-US" b="1" dirty="0"/>
              <a:t>PREPARATION:</a:t>
            </a:r>
          </a:p>
          <a:p>
            <a:pPr marL="171176" indent="-171176">
              <a:buFont typeface="Arial" panose="020B0604020202020204" pitchFamily="34" charset="0"/>
              <a:buChar char="•"/>
            </a:pPr>
            <a:r>
              <a:rPr lang="en-US" b="1" i="1" dirty="0"/>
              <a:t>Post</a:t>
            </a:r>
            <a:r>
              <a:rPr lang="en-US" i="1" dirty="0"/>
              <a:t> compass point signs on the</a:t>
            </a:r>
            <a:r>
              <a:rPr lang="en-US" i="1" baseline="0" dirty="0"/>
              <a:t> </a:t>
            </a:r>
            <a:r>
              <a:rPr lang="en-US" i="1" dirty="0"/>
              <a:t>walls at the four corners of the room</a:t>
            </a:r>
            <a:r>
              <a:rPr lang="en-US" i="1" baseline="0" dirty="0"/>
              <a:t> in preparation for the Compass activity.</a:t>
            </a:r>
            <a:endParaRPr lang="en-US" i="1" dirty="0"/>
          </a:p>
          <a:p>
            <a:pPr marL="171176" indent="-171176">
              <a:buFont typeface="Arial" panose="020B0604020202020204" pitchFamily="34" charset="0"/>
              <a:buChar char="•"/>
            </a:pPr>
            <a:r>
              <a:rPr lang="en-US" b="1" i="1" dirty="0"/>
              <a:t>Place</a:t>
            </a:r>
            <a:r>
              <a:rPr lang="en-US" i="1" dirty="0"/>
              <a:t> table tent conversation norms at each table.</a:t>
            </a:r>
          </a:p>
          <a:p>
            <a:pPr marL="171176" indent="-171176">
              <a:buFont typeface="Arial" panose="020B0604020202020204" pitchFamily="34" charset="0"/>
              <a:buChar char="•"/>
            </a:pPr>
            <a:r>
              <a:rPr lang="en-US" b="1" i="1" dirty="0"/>
              <a:t>Provide </a:t>
            </a:r>
            <a:r>
              <a:rPr lang="en-US" i="1" dirty="0"/>
              <a:t>participants with handouts and name badges.</a:t>
            </a:r>
          </a:p>
          <a:p>
            <a:pPr marL="171176" indent="-171176">
              <a:buFont typeface="Arial" panose="020B0604020202020204" pitchFamily="34" charset="0"/>
              <a:buChar char="•"/>
            </a:pPr>
            <a:r>
              <a:rPr lang="en-US" b="1" i="1" dirty="0"/>
              <a:t>Integrate</a:t>
            </a:r>
            <a:r>
              <a:rPr lang="en-US" b="1" i="0" dirty="0"/>
              <a:t> </a:t>
            </a:r>
            <a:r>
              <a:rPr lang="en-US" b="0" i="1" dirty="0"/>
              <a:t>slides representing the state’s strategic initiative into the meeting </a:t>
            </a:r>
            <a:r>
              <a:rPr lang="en-US" b="0" i="1" baseline="0" dirty="0"/>
              <a:t>slide deck prior to the meeting.</a:t>
            </a:r>
          </a:p>
          <a:p>
            <a:pPr marL="171176" indent="-171176">
              <a:buFont typeface="Arial" panose="020B0604020202020204" pitchFamily="34" charset="0"/>
              <a:buChar char="•"/>
            </a:pPr>
            <a:r>
              <a:rPr lang="en-US" b="1" i="1" baseline="0" dirty="0"/>
              <a:t>Copy and hang </a:t>
            </a:r>
            <a:r>
              <a:rPr lang="en-US" b="0" i="1" baseline="0" dirty="0"/>
              <a:t>large posters that highlight the goals and strategies of the SEA’s strategic plan throughout the room.</a:t>
            </a:r>
          </a:p>
          <a:p>
            <a:pPr marL="171176" indent="-171176">
              <a:buFont typeface="Arial" panose="020B0604020202020204" pitchFamily="34" charset="0"/>
              <a:buChar char="•"/>
            </a:pPr>
            <a:r>
              <a:rPr lang="en-US" b="1" i="1" baseline="0" dirty="0"/>
              <a:t>Determine </a:t>
            </a:r>
            <a:r>
              <a:rPr lang="en-US" b="0" i="1" baseline="0" dirty="0"/>
              <a:t>the various roles that project team members will play throughout the day (e.g., note takers, facilitators).</a:t>
            </a:r>
          </a:p>
        </p:txBody>
      </p:sp>
      <p:sp>
        <p:nvSpPr>
          <p:cNvPr id="4" name="Slide Number Placeholder 3"/>
          <p:cNvSpPr>
            <a:spLocks noGrp="1"/>
          </p:cNvSpPr>
          <p:nvPr>
            <p:ph type="sldNum" sz="quarter" idx="10"/>
          </p:nvPr>
        </p:nvSpPr>
        <p:spPr/>
        <p:txBody>
          <a:bodyPr/>
          <a:lstStyle/>
          <a:p>
            <a:pPr>
              <a:defRPr/>
            </a:pPr>
            <a:fld id="{DBA2C2E2-0E08-480B-A22D-C2F2EBF6A27D}" type="slidenum">
              <a:rPr lang="en-US" smtClean="0"/>
              <a:pPr>
                <a:defRPr/>
              </a:pPr>
              <a:t>1</a:t>
            </a:fld>
            <a:endParaRPr lang="en-US" dirty="0"/>
          </a:p>
        </p:txBody>
      </p:sp>
    </p:spTree>
    <p:extLst>
      <p:ext uri="{BB962C8B-B14F-4D97-AF65-F5344CB8AC3E}">
        <p14:creationId xmlns:p14="http://schemas.microsoft.com/office/powerpoint/2010/main" val="84635085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a:t>Post</a:t>
            </a:r>
            <a:r>
              <a:rPr lang="en-US" i="1" baseline="0" dirty="0"/>
              <a:t> this slide as the groups begin convening and discussing their knowledge of the SEA’s strategic plan.</a:t>
            </a:r>
          </a:p>
          <a:p>
            <a:endParaRPr lang="en-US" i="1" baseline="0" dirty="0"/>
          </a:p>
          <a:p>
            <a:pPr marL="228234" indent="-228234">
              <a:buFont typeface="+mj-lt"/>
              <a:buAutoNum type="arabicPeriod" startAt="3"/>
            </a:pPr>
            <a:r>
              <a:rPr lang="en-US" i="1" baseline="0" dirty="0"/>
              <a:t>Once participants have convened in the appropriate corner, they should discuss </a:t>
            </a:r>
            <a:r>
              <a:rPr lang="en-US" i="1" dirty="0"/>
              <a:t>with others gathered at that point about why they chose that orientation. Afterward, they should identify a spokesperson who</a:t>
            </a:r>
            <a:r>
              <a:rPr lang="en-US" i="1" baseline="0" dirty="0"/>
              <a:t> will</a:t>
            </a:r>
            <a:r>
              <a:rPr lang="en-US" i="1" dirty="0"/>
              <a:t> share the group’s thinking.</a:t>
            </a:r>
          </a:p>
          <a:p>
            <a:pPr marL="228234" indent="-228234">
              <a:buFont typeface="+mj-lt"/>
              <a:buAutoNum type="arabicPeriod" startAt="3"/>
            </a:pPr>
            <a:endParaRPr lang="en-US" i="1" dirty="0"/>
          </a:p>
          <a:p>
            <a:r>
              <a:rPr lang="en-US" i="1" dirty="0"/>
              <a:t>The</a:t>
            </a:r>
            <a:r>
              <a:rPr lang="en-US" i="1" baseline="0" dirty="0"/>
              <a:t> facilitator will call an end to the discussion portion of the activity once time is called (10–12 minutes).</a:t>
            </a:r>
          </a:p>
          <a:p>
            <a:pPr marL="228600" indent="-228600" defTabSz="912937">
              <a:defRPr/>
            </a:pPr>
            <a:r>
              <a:rPr lang="en-US" i="1" dirty="0"/>
              <a:t>4.	</a:t>
            </a:r>
            <a:r>
              <a:rPr lang="en-US" i="1" u="none" dirty="0"/>
              <a:t>B</a:t>
            </a:r>
            <a:r>
              <a:rPr lang="en-US" i="1" dirty="0"/>
              <a:t>eginning with the North/very familiar group. </a:t>
            </a:r>
            <a:r>
              <a:rPr lang="en-US" i="1" baseline="0" dirty="0"/>
              <a:t>All group members will briefly </a:t>
            </a:r>
            <a:r>
              <a:rPr lang="en-US" i="1" dirty="0"/>
              <a:t>introduce</a:t>
            </a:r>
            <a:r>
              <a:rPr lang="en-US" i="1" u="none" dirty="0"/>
              <a:t> themselves by</a:t>
            </a:r>
            <a:r>
              <a:rPr lang="en-US" i="1" u="none" baseline="0" dirty="0"/>
              <a:t> providing their</a:t>
            </a:r>
            <a:r>
              <a:rPr lang="en-US" i="1" u="none" dirty="0"/>
              <a:t> name, title, and organization to the whole</a:t>
            </a:r>
            <a:r>
              <a:rPr lang="en-US" i="1" u="none" baseline="0" dirty="0"/>
              <a:t> group. The group will </a:t>
            </a:r>
            <a:r>
              <a:rPr lang="en-US" i="1" u="none" dirty="0"/>
              <a:t>e</a:t>
            </a:r>
            <a:r>
              <a:rPr lang="en-US" i="1" dirty="0"/>
              <a:t>nd with the spokesperson, who will </a:t>
            </a:r>
            <a:r>
              <a:rPr lang="en-US" i="1" u="none" dirty="0"/>
              <a:t>briefly</a:t>
            </a:r>
            <a:r>
              <a:rPr lang="en-US" i="1" dirty="0"/>
              <a:t> share the group’s reasoning</a:t>
            </a:r>
            <a:r>
              <a:rPr lang="en-US" i="1" baseline="0" dirty="0"/>
              <a:t> for positioning themselves at “North.”</a:t>
            </a:r>
          </a:p>
          <a:p>
            <a:pPr defTabSz="912937">
              <a:defRPr/>
            </a:pPr>
            <a:endParaRPr lang="en-US" i="1" baseline="0" dirty="0"/>
          </a:p>
          <a:p>
            <a:pPr defTabSz="912937">
              <a:defRPr/>
            </a:pPr>
            <a:r>
              <a:rPr lang="en-US" i="1" dirty="0"/>
              <a:t>Repeat Step 4 with the West, then East, and then South groups. The facilitator will conclude the activity by</a:t>
            </a:r>
            <a:r>
              <a:rPr lang="en-US" i="1" baseline="0" dirty="0"/>
              <a:t> stating that through collaboration, technical assistance providers will work together to ensure that the work being performed for the SEA is aligned as a whole and links directly to the purposes, plans, and goals of the SEA.</a:t>
            </a:r>
            <a:endParaRPr lang="en-US" i="1" dirty="0"/>
          </a:p>
        </p:txBody>
      </p:sp>
      <p:sp>
        <p:nvSpPr>
          <p:cNvPr id="4" name="Slide Number Placeholder 3"/>
          <p:cNvSpPr>
            <a:spLocks noGrp="1"/>
          </p:cNvSpPr>
          <p:nvPr>
            <p:ph type="sldNum" sz="quarter" idx="10"/>
          </p:nvPr>
        </p:nvSpPr>
        <p:spPr/>
        <p:txBody>
          <a:bodyPr/>
          <a:lstStyle/>
          <a:p>
            <a:pPr>
              <a:defRPr/>
            </a:pPr>
            <a:fld id="{DBA2C2E2-0E08-480B-A22D-C2F2EBF6A27D}" type="slidenum">
              <a:rPr lang="en-US" smtClean="0"/>
              <a:pPr>
                <a:defRPr/>
              </a:pPr>
              <a:t>10</a:t>
            </a:fld>
            <a:endParaRPr lang="en-US" dirty="0"/>
          </a:p>
        </p:txBody>
      </p:sp>
    </p:spTree>
    <p:extLst>
      <p:ext uri="{BB962C8B-B14F-4D97-AF65-F5344CB8AC3E}">
        <p14:creationId xmlns:p14="http://schemas.microsoft.com/office/powerpoint/2010/main" val="247614212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a:t>The</a:t>
            </a:r>
            <a:r>
              <a:rPr lang="en-US" i="1" dirty="0">
                <a:solidFill>
                  <a:srgbClr val="C00000"/>
                </a:solidFill>
              </a:rPr>
              <a:t> </a:t>
            </a:r>
            <a:r>
              <a:rPr lang="en-US" i="1" dirty="0">
                <a:solidFill>
                  <a:schemeClr val="tx2"/>
                </a:solidFill>
              </a:rPr>
              <a:t>facilitator </a:t>
            </a:r>
            <a:r>
              <a:rPr lang="en-US" i="1" dirty="0"/>
              <a:t>provides a very quick summary of the activities of the day, beginning with the second bullet point, as first bullet point has taken place. The facilitator shares that morning and afternoon breaks also are scheduled.</a:t>
            </a:r>
          </a:p>
        </p:txBody>
      </p:sp>
      <p:sp>
        <p:nvSpPr>
          <p:cNvPr id="4" name="Slide Number Placeholder 3"/>
          <p:cNvSpPr>
            <a:spLocks noGrp="1"/>
          </p:cNvSpPr>
          <p:nvPr>
            <p:ph type="sldNum" sz="quarter" idx="10"/>
          </p:nvPr>
        </p:nvSpPr>
        <p:spPr/>
        <p:txBody>
          <a:bodyPr/>
          <a:lstStyle/>
          <a:p>
            <a:pPr>
              <a:defRPr/>
            </a:pPr>
            <a:fld id="{DBA2C2E2-0E08-480B-A22D-C2F2EBF6A27D}" type="slidenum">
              <a:rPr lang="en-US" smtClean="0"/>
              <a:pPr>
                <a:defRPr/>
              </a:pPr>
              <a:t>11</a:t>
            </a:fld>
            <a:endParaRPr lang="en-US" dirty="0"/>
          </a:p>
        </p:txBody>
      </p:sp>
    </p:spTree>
    <p:extLst>
      <p:ext uri="{BB962C8B-B14F-4D97-AF65-F5344CB8AC3E}">
        <p14:creationId xmlns:p14="http://schemas.microsoft.com/office/powerpoint/2010/main" val="137361030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a:t>The facilitator continues</a:t>
            </a:r>
            <a:r>
              <a:rPr lang="en-US" i="1" baseline="0" dirty="0"/>
              <a:t> reviewing the agenda.</a:t>
            </a:r>
            <a:endParaRPr lang="en-US" i="1" dirty="0"/>
          </a:p>
        </p:txBody>
      </p:sp>
      <p:sp>
        <p:nvSpPr>
          <p:cNvPr id="4" name="Slide Number Placeholder 3"/>
          <p:cNvSpPr>
            <a:spLocks noGrp="1"/>
          </p:cNvSpPr>
          <p:nvPr>
            <p:ph type="sldNum" sz="quarter" idx="10"/>
          </p:nvPr>
        </p:nvSpPr>
        <p:spPr/>
        <p:txBody>
          <a:bodyPr/>
          <a:lstStyle/>
          <a:p>
            <a:pPr>
              <a:defRPr/>
            </a:pPr>
            <a:fld id="{DBA2C2E2-0E08-480B-A22D-C2F2EBF6A27D}" type="slidenum">
              <a:rPr lang="en-US" smtClean="0"/>
              <a:pPr>
                <a:defRPr/>
              </a:pPr>
              <a:t>12</a:t>
            </a:fld>
            <a:endParaRPr lang="en-US" dirty="0"/>
          </a:p>
        </p:txBody>
      </p:sp>
    </p:spTree>
    <p:extLst>
      <p:ext uri="{BB962C8B-B14F-4D97-AF65-F5344CB8AC3E}">
        <p14:creationId xmlns:p14="http://schemas.microsoft.com/office/powerpoint/2010/main" val="82784334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a:t>The </a:t>
            </a:r>
            <a:r>
              <a:rPr lang="en-US" i="1" dirty="0">
                <a:solidFill>
                  <a:schemeClr val="tx2"/>
                </a:solidFill>
              </a:rPr>
              <a:t>facilitator</a:t>
            </a:r>
            <a:r>
              <a:rPr lang="en-US" i="1" dirty="0">
                <a:solidFill>
                  <a:srgbClr val="C00000"/>
                </a:solidFill>
              </a:rPr>
              <a:t> </a:t>
            </a:r>
            <a:r>
              <a:rPr lang="en-US" i="1" dirty="0"/>
              <a:t>identifies the importance of collaborative norms to community conversations on behalf of the</a:t>
            </a:r>
            <a:r>
              <a:rPr lang="en-US" i="1" baseline="0" dirty="0"/>
              <a:t> SEA. Invite participants to add a norm or two, if desired, that they feel would help achieve the desired outcomes.</a:t>
            </a:r>
            <a:endParaRPr lang="en-US" i="1" dirty="0"/>
          </a:p>
        </p:txBody>
      </p:sp>
      <p:sp>
        <p:nvSpPr>
          <p:cNvPr id="4" name="Slide Number Placeholder 3"/>
          <p:cNvSpPr>
            <a:spLocks noGrp="1"/>
          </p:cNvSpPr>
          <p:nvPr>
            <p:ph type="sldNum" sz="quarter" idx="10"/>
          </p:nvPr>
        </p:nvSpPr>
        <p:spPr/>
        <p:txBody>
          <a:bodyPr/>
          <a:lstStyle/>
          <a:p>
            <a:pPr>
              <a:defRPr/>
            </a:pPr>
            <a:fld id="{DBA2C2E2-0E08-480B-A22D-C2F2EBF6A27D}" type="slidenum">
              <a:rPr lang="en-US" smtClean="0"/>
              <a:pPr>
                <a:defRPr/>
              </a:pPr>
              <a:t>13</a:t>
            </a:fld>
            <a:endParaRPr lang="en-US" dirty="0"/>
          </a:p>
        </p:txBody>
      </p:sp>
    </p:spTree>
    <p:extLst>
      <p:ext uri="{BB962C8B-B14F-4D97-AF65-F5344CB8AC3E}">
        <p14:creationId xmlns:p14="http://schemas.microsoft.com/office/powerpoint/2010/main" val="21213633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i="1" dirty="0"/>
              <a:t>The project director introduces the state leader(s) who will provide</a:t>
            </a:r>
            <a:r>
              <a:rPr lang="en-US" b="0" i="1" baseline="0" dirty="0"/>
              <a:t> an overview of </a:t>
            </a:r>
            <a:r>
              <a:rPr lang="en-US" b="0" i="1" dirty="0"/>
              <a:t>[name of the SEA’s strategic plan]</a:t>
            </a:r>
            <a:r>
              <a:rPr lang="en-US" b="0" i="1" baseline="0" dirty="0"/>
              <a:t> and answer questions about the initiative. </a:t>
            </a:r>
          </a:p>
          <a:p>
            <a:endParaRPr lang="en-US" b="1" i="0" dirty="0"/>
          </a:p>
          <a:p>
            <a:r>
              <a:rPr lang="en-US" b="1" i="0" dirty="0"/>
              <a:t>PREPARATION:</a:t>
            </a:r>
          </a:p>
          <a:p>
            <a:pPr marL="171176" indent="-171176">
              <a:buFont typeface="Arial" panose="020B0604020202020204" pitchFamily="34" charset="0"/>
              <a:buChar char="•"/>
            </a:pPr>
            <a:r>
              <a:rPr lang="en-US" b="1" i="1" dirty="0"/>
              <a:t>Assist</a:t>
            </a:r>
            <a:r>
              <a:rPr lang="en-US" b="1" i="1" baseline="0" dirty="0"/>
              <a:t> </a:t>
            </a:r>
            <a:r>
              <a:rPr lang="en-US" b="0" i="1" baseline="0" dirty="0"/>
              <a:t>with any setup or cofacilitation, if needed.</a:t>
            </a:r>
          </a:p>
          <a:p>
            <a:endParaRPr lang="en-US" b="0" i="1" dirty="0"/>
          </a:p>
        </p:txBody>
      </p:sp>
      <p:sp>
        <p:nvSpPr>
          <p:cNvPr id="4" name="Slide Number Placeholder 3"/>
          <p:cNvSpPr>
            <a:spLocks noGrp="1"/>
          </p:cNvSpPr>
          <p:nvPr>
            <p:ph type="sldNum" sz="quarter" idx="10"/>
          </p:nvPr>
        </p:nvSpPr>
        <p:spPr/>
        <p:txBody>
          <a:bodyPr/>
          <a:lstStyle/>
          <a:p>
            <a:pPr>
              <a:defRPr/>
            </a:pPr>
            <a:fld id="{DBA2C2E2-0E08-480B-A22D-C2F2EBF6A27D}" type="slidenum">
              <a:rPr lang="en-US" smtClean="0"/>
              <a:pPr>
                <a:defRPr/>
              </a:pPr>
              <a:t>14</a:t>
            </a:fld>
            <a:endParaRPr lang="en-US" dirty="0"/>
          </a:p>
        </p:txBody>
      </p:sp>
    </p:spTree>
    <p:extLst>
      <p:ext uri="{BB962C8B-B14F-4D97-AF65-F5344CB8AC3E}">
        <p14:creationId xmlns:p14="http://schemas.microsoft.com/office/powerpoint/2010/main" val="408778960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i="1" dirty="0"/>
              <a:t>The project director will facilitate a group</a:t>
            </a:r>
            <a:r>
              <a:rPr lang="en-US" b="0" i="1" baseline="0" dirty="0"/>
              <a:t> reflection by </a:t>
            </a:r>
            <a:r>
              <a:rPr lang="en-US" b="0" i="1" dirty="0"/>
              <a:t>encouraging</a:t>
            </a:r>
            <a:r>
              <a:rPr lang="en-US" b="0" i="1" baseline="0" dirty="0"/>
              <a:t> </a:t>
            </a:r>
            <a:r>
              <a:rPr lang="en-US" b="0" i="1" dirty="0"/>
              <a:t>participants to reflect on the</a:t>
            </a:r>
            <a:r>
              <a:rPr lang="en-US" b="0" i="1" baseline="0" dirty="0"/>
              <a:t> information obtained during the SEA’s presentation </a:t>
            </a:r>
            <a:r>
              <a:rPr lang="en-US" b="1" i="1" baseline="0" dirty="0"/>
              <a:t>such as . . ..</a:t>
            </a:r>
          </a:p>
          <a:p>
            <a:endParaRPr lang="en-US" b="0" i="1" baseline="0" dirty="0"/>
          </a:p>
          <a:p>
            <a:r>
              <a:rPr lang="en-US" b="0" i="1" baseline="0" dirty="0"/>
              <a:t>Participants also should reflect on any thoughts related to </a:t>
            </a:r>
            <a:r>
              <a:rPr lang="en-US" b="0" i="1" dirty="0"/>
              <a:t>technical assistance services that align to the [SEA’s strategic plan].</a:t>
            </a:r>
          </a:p>
        </p:txBody>
      </p:sp>
      <p:sp>
        <p:nvSpPr>
          <p:cNvPr id="4" name="Slide Number Placeholder 3"/>
          <p:cNvSpPr>
            <a:spLocks noGrp="1"/>
          </p:cNvSpPr>
          <p:nvPr>
            <p:ph type="sldNum" sz="quarter" idx="10"/>
          </p:nvPr>
        </p:nvSpPr>
        <p:spPr/>
        <p:txBody>
          <a:bodyPr/>
          <a:lstStyle/>
          <a:p>
            <a:pPr>
              <a:defRPr/>
            </a:pPr>
            <a:fld id="{DBA2C2E2-0E08-480B-A22D-C2F2EBF6A27D}" type="slidenum">
              <a:rPr lang="en-US" smtClean="0"/>
              <a:pPr>
                <a:defRPr/>
              </a:pPr>
              <a:t>15</a:t>
            </a:fld>
            <a:endParaRPr lang="en-US" dirty="0"/>
          </a:p>
        </p:txBody>
      </p:sp>
    </p:spTree>
    <p:extLst>
      <p:ext uri="{BB962C8B-B14F-4D97-AF65-F5344CB8AC3E}">
        <p14:creationId xmlns:p14="http://schemas.microsoft.com/office/powerpoint/2010/main" val="158714359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a:t>The project director announces a 10-minute break.</a:t>
            </a:r>
            <a:r>
              <a:rPr lang="en-US" i="1" baseline="0" dirty="0"/>
              <a:t> Then he/she</a:t>
            </a:r>
            <a:r>
              <a:rPr lang="en-US" i="1" dirty="0"/>
              <a:t> asks one</a:t>
            </a:r>
            <a:r>
              <a:rPr lang="en-US" i="1" baseline="0" dirty="0"/>
              <a:t> SEA staff member to sit at each table </a:t>
            </a:r>
            <a:r>
              <a:rPr lang="en-US" i="1" dirty="0"/>
              <a:t>following the break, ready to answer questions from technical assistance providers as they consider alignment of their work with</a:t>
            </a:r>
            <a:r>
              <a:rPr lang="en-US" i="1" baseline="0" dirty="0"/>
              <a:t> the [SEA’s strategic plan]</a:t>
            </a:r>
            <a:r>
              <a:rPr lang="en-US" dirty="0"/>
              <a:t>. </a:t>
            </a:r>
          </a:p>
          <a:p>
            <a:endParaRPr lang="en-US" dirty="0"/>
          </a:p>
          <a:p>
            <a:r>
              <a:rPr lang="en-US" b="1" dirty="0"/>
              <a:t>PREPARATION: </a:t>
            </a:r>
          </a:p>
          <a:p>
            <a:pPr marL="171176" indent="-171176">
              <a:buFont typeface="Arial" panose="020B0604020202020204" pitchFamily="34" charset="0"/>
              <a:buChar char="•"/>
            </a:pPr>
            <a:r>
              <a:rPr lang="en-US" b="1" i="1" dirty="0"/>
              <a:t>Place </a:t>
            </a:r>
            <a:r>
              <a:rPr lang="en-US" i="1" dirty="0"/>
              <a:t>sticky notes and pens at tables.</a:t>
            </a:r>
          </a:p>
        </p:txBody>
      </p:sp>
      <p:sp>
        <p:nvSpPr>
          <p:cNvPr id="4" name="Slide Number Placeholder 3"/>
          <p:cNvSpPr>
            <a:spLocks noGrp="1"/>
          </p:cNvSpPr>
          <p:nvPr>
            <p:ph type="sldNum" sz="quarter" idx="10"/>
          </p:nvPr>
        </p:nvSpPr>
        <p:spPr/>
        <p:txBody>
          <a:bodyPr/>
          <a:lstStyle/>
          <a:p>
            <a:pPr>
              <a:defRPr/>
            </a:pPr>
            <a:fld id="{DBA2C2E2-0E08-480B-A22D-C2F2EBF6A27D}" type="slidenum">
              <a:rPr lang="en-US" smtClean="0"/>
              <a:pPr>
                <a:defRPr/>
              </a:pPr>
              <a:t>16</a:t>
            </a:fld>
            <a:endParaRPr lang="en-US" dirty="0"/>
          </a:p>
        </p:txBody>
      </p:sp>
    </p:spTree>
    <p:extLst>
      <p:ext uri="{BB962C8B-B14F-4D97-AF65-F5344CB8AC3E}">
        <p14:creationId xmlns:p14="http://schemas.microsoft.com/office/powerpoint/2010/main" val="151181497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i="1" dirty="0"/>
              <a:t>A member</a:t>
            </a:r>
            <a:r>
              <a:rPr lang="en-US" i="1" baseline="0" dirty="0"/>
              <a:t> of the project team (as facilitator) </a:t>
            </a:r>
            <a:r>
              <a:rPr lang="en-US" i="1" dirty="0"/>
              <a:t>describes</a:t>
            </a:r>
            <a:r>
              <a:rPr lang="en-US" i="1" baseline="0" dirty="0"/>
              <a:t> </a:t>
            </a:r>
            <a:r>
              <a:rPr lang="en-US" i="1" dirty="0"/>
              <a:t>the purpose of the activity: “To align current, major technical assistance projects or priorities with each of the [SEA’s strategic plan</a:t>
            </a:r>
            <a:r>
              <a:rPr lang="en-US" i="1" baseline="0" dirty="0"/>
              <a:t>] goals</a:t>
            </a:r>
            <a:r>
              <a:rPr lang="en-US" i="1" dirty="0"/>
              <a:t>.” </a:t>
            </a:r>
          </a:p>
          <a:p>
            <a:pPr lvl="0"/>
            <a:endParaRPr lang="en-US" i="1" dirty="0"/>
          </a:p>
          <a:p>
            <a:pPr lvl="0"/>
            <a:r>
              <a:rPr lang="en-US" i="1" dirty="0"/>
              <a:t>The facilitator provides a snapshot of the day’s key alignment activity, letting participants know that, following an</a:t>
            </a:r>
            <a:r>
              <a:rPr lang="en-US" i="1" baseline="0" dirty="0"/>
              <a:t> </a:t>
            </a:r>
            <a:r>
              <a:rPr lang="en-US" i="1" dirty="0"/>
              <a:t>example, they will do the following</a:t>
            </a:r>
          </a:p>
          <a:p>
            <a:pPr lvl="0"/>
            <a:endParaRPr lang="en-US" i="1" dirty="0"/>
          </a:p>
          <a:p>
            <a:r>
              <a:rPr lang="en-US" b="1" i="1" dirty="0"/>
              <a:t>Part 1</a:t>
            </a:r>
          </a:p>
          <a:p>
            <a:pPr marL="171176" indent="-171176">
              <a:buFont typeface="Arial" panose="020B0604020202020204" pitchFamily="34" charset="0"/>
              <a:buChar char="•"/>
            </a:pPr>
            <a:r>
              <a:rPr lang="en-US" i="1" dirty="0"/>
              <a:t>Prepare a sticky note for each of their technical assistance center’s current</a:t>
            </a:r>
            <a:r>
              <a:rPr lang="en-US" i="1" baseline="0" dirty="0"/>
              <a:t> [SEA] technical assistance </a:t>
            </a:r>
            <a:r>
              <a:rPr lang="en-US" i="1" dirty="0"/>
              <a:t>projects.</a:t>
            </a:r>
          </a:p>
          <a:p>
            <a:pPr marL="171176" indent="-171176">
              <a:buFont typeface="Arial" panose="020B0604020202020204" pitchFamily="34" charset="0"/>
              <a:buChar char="•"/>
            </a:pPr>
            <a:r>
              <a:rPr lang="en-US" i="1" dirty="0"/>
              <a:t>Post each note on the appropriate strategic</a:t>
            </a:r>
            <a:r>
              <a:rPr lang="en-US" i="1" baseline="0" dirty="0"/>
              <a:t> plan “Goal” </a:t>
            </a:r>
            <a:r>
              <a:rPr lang="en-US" i="1" dirty="0"/>
              <a:t>poster.</a:t>
            </a:r>
          </a:p>
          <a:p>
            <a:pPr marL="171176" indent="-171176">
              <a:buFont typeface="Arial" panose="020B0604020202020204" pitchFamily="34" charset="0"/>
              <a:buChar char="•"/>
            </a:pPr>
            <a:endParaRPr lang="en-US" i="1" dirty="0"/>
          </a:p>
          <a:p>
            <a:r>
              <a:rPr lang="en-US" b="1" i="1" dirty="0"/>
              <a:t>Part 2</a:t>
            </a:r>
          </a:p>
          <a:p>
            <a:pPr marL="171176" indent="-171176">
              <a:buFont typeface="Arial" panose="020B0604020202020204" pitchFamily="34" charset="0"/>
              <a:buChar char="•"/>
            </a:pPr>
            <a:r>
              <a:rPr lang="en-US" i="1" dirty="0"/>
              <a:t>Stand by the sticky note(s) they prepared.</a:t>
            </a:r>
          </a:p>
          <a:p>
            <a:pPr marL="171176" indent="-171176">
              <a:buFont typeface="Arial" panose="020B0604020202020204" pitchFamily="34" charset="0"/>
              <a:buChar char="•"/>
            </a:pPr>
            <a:r>
              <a:rPr lang="en-US" i="1" dirty="0"/>
              <a:t>Tell the group the “expected overall outcome” of the technical assistance project and how it aligns with the specific goal of the SEA’s strategic plan. </a:t>
            </a:r>
          </a:p>
          <a:p>
            <a:endParaRPr lang="en-US" i="1" dirty="0"/>
          </a:p>
          <a:p>
            <a:r>
              <a:rPr lang="en-US" i="1" dirty="0"/>
              <a:t>*Note: Project team members will serve as note takers as providers share their descriptions to the whole group.* </a:t>
            </a:r>
          </a:p>
          <a:p>
            <a:pPr>
              <a:defRPr/>
            </a:pPr>
            <a:endParaRPr lang="en-US" i="1" dirty="0"/>
          </a:p>
        </p:txBody>
      </p:sp>
      <p:sp>
        <p:nvSpPr>
          <p:cNvPr id="4" name="Slide Number Placeholder 3"/>
          <p:cNvSpPr>
            <a:spLocks noGrp="1"/>
          </p:cNvSpPr>
          <p:nvPr>
            <p:ph type="sldNum" sz="quarter" idx="10"/>
          </p:nvPr>
        </p:nvSpPr>
        <p:spPr/>
        <p:txBody>
          <a:bodyPr/>
          <a:lstStyle/>
          <a:p>
            <a:pPr>
              <a:defRPr/>
            </a:pPr>
            <a:fld id="{DBA2C2E2-0E08-480B-A22D-C2F2EBF6A27D}" type="slidenum">
              <a:rPr lang="en-US" smtClean="0"/>
              <a:pPr>
                <a:defRPr/>
              </a:pPr>
              <a:t>17</a:t>
            </a:fld>
            <a:endParaRPr lang="en-US" dirty="0"/>
          </a:p>
        </p:txBody>
      </p:sp>
    </p:spTree>
    <p:extLst>
      <p:ext uri="{BB962C8B-B14F-4D97-AF65-F5344CB8AC3E}">
        <p14:creationId xmlns:p14="http://schemas.microsoft.com/office/powerpoint/2010/main" val="252617957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a:t>An SEA</a:t>
            </a:r>
            <a:r>
              <a:rPr lang="en-US" i="1" baseline="0" dirty="0"/>
              <a:t> staff member will</a:t>
            </a:r>
            <a:r>
              <a:rPr lang="en-US" i="1" dirty="0"/>
              <a:t> briefly review</a:t>
            </a:r>
            <a:r>
              <a:rPr lang="en-US" i="1" baseline="0" dirty="0"/>
              <a:t> the [SEA’s strategic plan] goals while referring to posters around the room. </a:t>
            </a:r>
          </a:p>
          <a:p>
            <a:endParaRPr lang="en-US" i="1" baseline="0" dirty="0"/>
          </a:p>
          <a:p>
            <a:r>
              <a:rPr lang="en-US" i="1" baseline="0" dirty="0"/>
              <a:t>The </a:t>
            </a:r>
            <a:r>
              <a:rPr lang="en-US" i="1" dirty="0"/>
              <a:t>project lead </a:t>
            </a:r>
            <a:r>
              <a:rPr lang="en-US" i="1" baseline="0" dirty="0"/>
              <a:t>identifies an example of a comprehensive center technical assistance project and the ways in which it meets the parameters of this alignment activity by sharing (a) the name of the strategic planning goal to which it most closely aligns and (b) the name of the project.</a:t>
            </a:r>
          </a:p>
          <a:p>
            <a:endParaRPr lang="en-US" i="1" baseline="0" dirty="0"/>
          </a:p>
          <a:p>
            <a:r>
              <a:rPr lang="en-US" b="1" i="0" baseline="0" dirty="0"/>
              <a:t>PREPARATION: </a:t>
            </a:r>
          </a:p>
          <a:p>
            <a:r>
              <a:rPr lang="en-US" b="1" i="1" baseline="0" dirty="0"/>
              <a:t>Decide </a:t>
            </a:r>
            <a:r>
              <a:rPr lang="en-US" b="0" i="1" baseline="0" dirty="0"/>
              <a:t>on</a:t>
            </a:r>
            <a:r>
              <a:rPr lang="en-US" b="1" i="1" baseline="0" dirty="0"/>
              <a:t> </a:t>
            </a:r>
            <a:r>
              <a:rPr lang="en-US" b="0" i="1" baseline="0" dirty="0"/>
              <a:t>an SEA technical assistance project to serve as the example for this activity. Refer to the Great Lakes Comprehensive Center’s MDE example in the module’s facilitator’s agenda.</a:t>
            </a:r>
          </a:p>
          <a:p>
            <a:r>
              <a:rPr lang="en-US" b="1" i="1" baseline="0" dirty="0"/>
              <a:t>Write </a:t>
            </a:r>
            <a:r>
              <a:rPr lang="en-US" b="0" i="1" baseline="0" dirty="0"/>
              <a:t>the project information on a sticky note.</a:t>
            </a:r>
          </a:p>
          <a:p>
            <a:r>
              <a:rPr lang="en-US" b="1" i="1" baseline="0" dirty="0"/>
              <a:t>Use </a:t>
            </a:r>
            <a:r>
              <a:rPr lang="en-US" b="0" i="1" baseline="0" dirty="0"/>
              <a:t>the sticky note to model the alignment process in Parts 1 and 2 of the activity. </a:t>
            </a:r>
          </a:p>
          <a:p>
            <a:endParaRPr lang="en-US" b="0" i="1" baseline="0" dirty="0"/>
          </a:p>
          <a:p>
            <a:endParaRPr lang="en-US" b="0" i="1" baseline="0" dirty="0"/>
          </a:p>
        </p:txBody>
      </p:sp>
      <p:sp>
        <p:nvSpPr>
          <p:cNvPr id="4" name="Slide Number Placeholder 3"/>
          <p:cNvSpPr>
            <a:spLocks noGrp="1"/>
          </p:cNvSpPr>
          <p:nvPr>
            <p:ph type="sldNum" sz="quarter" idx="10"/>
          </p:nvPr>
        </p:nvSpPr>
        <p:spPr/>
        <p:txBody>
          <a:bodyPr/>
          <a:lstStyle/>
          <a:p>
            <a:pPr>
              <a:defRPr/>
            </a:pPr>
            <a:fld id="{DBA2C2E2-0E08-480B-A22D-C2F2EBF6A27D}" type="slidenum">
              <a:rPr lang="en-US" smtClean="0"/>
              <a:pPr>
                <a:defRPr/>
              </a:pPr>
              <a:t>18</a:t>
            </a:fld>
            <a:endParaRPr lang="en-US" dirty="0"/>
          </a:p>
        </p:txBody>
      </p:sp>
    </p:spTree>
    <p:extLst>
      <p:ext uri="{BB962C8B-B14F-4D97-AF65-F5344CB8AC3E}">
        <p14:creationId xmlns:p14="http://schemas.microsoft.com/office/powerpoint/2010/main" val="114097677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2937">
              <a:defRPr/>
            </a:pPr>
            <a:r>
              <a:rPr lang="en-US" sz="1200" i="1" dirty="0"/>
              <a:t>The project lead uses the example technical assistance project to illustrate a properly prepared sticky note and walks through the posting of the project note on the “SEA Goal” poster that illustrates the strongest alignment. </a:t>
            </a:r>
          </a:p>
          <a:p>
            <a:pPr defTabSz="912937">
              <a:defRPr/>
            </a:pPr>
            <a:endParaRPr lang="en-US" sz="1200" i="1" dirty="0"/>
          </a:p>
          <a:p>
            <a:pPr defTabSz="912937">
              <a:defRPr/>
            </a:pPr>
            <a:r>
              <a:rPr lang="en-US" sz="1200" i="1" dirty="0"/>
              <a:t>The lead facilitator emphasizes that participants will prepare and post a sticky note for </a:t>
            </a:r>
            <a:r>
              <a:rPr lang="en-US" sz="1200" i="1" u="sng" dirty="0"/>
              <a:t>each</a:t>
            </a:r>
            <a:r>
              <a:rPr lang="en-US" sz="1200" i="1" dirty="0"/>
              <a:t> center’s designated technical assistance projects.</a:t>
            </a:r>
          </a:p>
          <a:p>
            <a:endParaRPr lang="en-US" sz="1200" dirty="0"/>
          </a:p>
          <a:p>
            <a:r>
              <a:rPr lang="en-US" sz="1200" i="1" dirty="0"/>
              <a:t>*If a center</a:t>
            </a:r>
            <a:r>
              <a:rPr lang="en-US" sz="1200" i="1" baseline="0" dirty="0"/>
              <a:t> does not yet engage in technical assistance work with the SEA, this would be a good opportunity for the center to share (via sticky notes) the ways in which the center may be able to provide technical assistance to support the SEA’s goals.*</a:t>
            </a:r>
            <a:endParaRPr lang="en-US" sz="1200" i="1" dirty="0"/>
          </a:p>
        </p:txBody>
      </p:sp>
      <p:sp>
        <p:nvSpPr>
          <p:cNvPr id="4" name="Slide Number Placeholder 3"/>
          <p:cNvSpPr>
            <a:spLocks noGrp="1"/>
          </p:cNvSpPr>
          <p:nvPr>
            <p:ph type="sldNum" sz="quarter" idx="10"/>
          </p:nvPr>
        </p:nvSpPr>
        <p:spPr/>
        <p:txBody>
          <a:bodyPr/>
          <a:lstStyle/>
          <a:p>
            <a:pPr>
              <a:defRPr/>
            </a:pPr>
            <a:fld id="{DBA2C2E2-0E08-480B-A22D-C2F2EBF6A27D}" type="slidenum">
              <a:rPr lang="en-US" smtClean="0"/>
              <a:pPr>
                <a:defRPr/>
              </a:pPr>
              <a:t>19</a:t>
            </a:fld>
            <a:endParaRPr lang="en-US" dirty="0"/>
          </a:p>
        </p:txBody>
      </p:sp>
    </p:spTree>
    <p:extLst>
      <p:ext uri="{BB962C8B-B14F-4D97-AF65-F5344CB8AC3E}">
        <p14:creationId xmlns:p14="http://schemas.microsoft.com/office/powerpoint/2010/main" val="27007478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2937">
              <a:defRPr/>
            </a:pPr>
            <a:r>
              <a:rPr lang="en-US" i="1" dirty="0"/>
              <a:t>The </a:t>
            </a:r>
            <a:r>
              <a:rPr lang="en-US" i="1" dirty="0">
                <a:solidFill>
                  <a:schemeClr val="tx2"/>
                </a:solidFill>
              </a:rPr>
              <a:t>center director </a:t>
            </a:r>
            <a:r>
              <a:rPr lang="en-US" i="1" dirty="0"/>
              <a:t>makes an</a:t>
            </a:r>
            <a:r>
              <a:rPr lang="en-US" i="1" baseline="0" dirty="0"/>
              <a:t> </a:t>
            </a:r>
            <a:r>
              <a:rPr lang="en-US" i="1" dirty="0"/>
              <a:t>introduction and officially welcomes everyone</a:t>
            </a:r>
            <a:r>
              <a:rPr lang="en-US" i="1" baseline="0" dirty="0"/>
              <a:t> to the meeting</a:t>
            </a:r>
            <a:r>
              <a:rPr lang="en-US" i="1" dirty="0"/>
              <a:t>. </a:t>
            </a:r>
          </a:p>
          <a:p>
            <a:endParaRPr lang="en-US" i="0" dirty="0"/>
          </a:p>
          <a:p>
            <a:r>
              <a:rPr lang="en-US" i="1" dirty="0"/>
              <a:t>The facilitation team should</a:t>
            </a:r>
          </a:p>
          <a:p>
            <a:pPr marL="171176" indent="-171176">
              <a:buFont typeface="Arial" panose="020B0604020202020204" pitchFamily="34" charset="0"/>
              <a:buChar char="•"/>
            </a:pPr>
            <a:r>
              <a:rPr lang="en-US" b="1" i="1" dirty="0"/>
              <a:t>introduce</a:t>
            </a:r>
            <a:r>
              <a:rPr lang="en-US" i="1" dirty="0"/>
              <a:t> themselves and</a:t>
            </a:r>
            <a:r>
              <a:rPr lang="en-US" i="1" baseline="0" dirty="0"/>
              <a:t> share their role in the project overall and in the day’s activities, and</a:t>
            </a:r>
            <a:endParaRPr lang="en-US" i="1" dirty="0"/>
          </a:p>
          <a:p>
            <a:pPr marL="171176" indent="-171176">
              <a:buFont typeface="Arial" panose="020B0604020202020204" pitchFamily="34" charset="0"/>
              <a:buChar char="•"/>
            </a:pPr>
            <a:r>
              <a:rPr lang="en-US" b="1" i="1" dirty="0"/>
              <a:t>share</a:t>
            </a:r>
            <a:r>
              <a:rPr lang="en-US" i="1" dirty="0"/>
              <a:t> relevant background experiences to build participants’ confidence in the facilitation team’s skills.</a:t>
            </a:r>
          </a:p>
        </p:txBody>
      </p:sp>
      <p:sp>
        <p:nvSpPr>
          <p:cNvPr id="4" name="Slide Number Placeholder 3"/>
          <p:cNvSpPr>
            <a:spLocks noGrp="1"/>
          </p:cNvSpPr>
          <p:nvPr>
            <p:ph type="sldNum" sz="quarter" idx="10"/>
          </p:nvPr>
        </p:nvSpPr>
        <p:spPr/>
        <p:txBody>
          <a:bodyPr/>
          <a:lstStyle/>
          <a:p>
            <a:pPr>
              <a:defRPr/>
            </a:pPr>
            <a:fld id="{DBA2C2E2-0E08-480B-A22D-C2F2EBF6A27D}" type="slidenum">
              <a:rPr lang="en-US" smtClean="0"/>
              <a:pPr>
                <a:defRPr/>
              </a:pPr>
              <a:t>2</a:t>
            </a:fld>
            <a:endParaRPr lang="en-US" dirty="0"/>
          </a:p>
        </p:txBody>
      </p:sp>
    </p:spTree>
    <p:extLst>
      <p:ext uri="{BB962C8B-B14F-4D97-AF65-F5344CB8AC3E}">
        <p14:creationId xmlns:p14="http://schemas.microsoft.com/office/powerpoint/2010/main" val="70037057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2937">
              <a:defRPr/>
            </a:pPr>
            <a:r>
              <a:rPr lang="en-US" i="1" dirty="0"/>
              <a:t>In the chance that the technical assistance providers constitute a very large group with an excessive number of projects (e.g., more than 20 projects), the lead facilitator may advise participants to present only one project; in which case, they might choose a project that they believe demonstrates high alignment to the SEA accomplishing their goals. Assure them that information about other projects will be captured following this meeting.</a:t>
            </a:r>
          </a:p>
          <a:p>
            <a:pPr defTabSz="912937">
              <a:defRPr/>
            </a:pPr>
            <a:endParaRPr lang="en-US" i="1" dirty="0"/>
          </a:p>
          <a:p>
            <a:pPr defTabSz="912937">
              <a:defRPr/>
            </a:pPr>
            <a:r>
              <a:rPr lang="en-US" b="1" dirty="0"/>
              <a:t>PREPARATION: </a:t>
            </a:r>
          </a:p>
          <a:p>
            <a:pPr defTabSz="912937">
              <a:defRPr/>
            </a:pPr>
            <a:r>
              <a:rPr lang="en-US" b="1" i="1" dirty="0"/>
              <a:t>Get ready </a:t>
            </a:r>
            <a:r>
              <a:rPr lang="en-US" i="1" dirty="0"/>
              <a:t>to alternate note taking to keep pace with project descriptions.</a:t>
            </a:r>
          </a:p>
          <a:p>
            <a:pPr defTabSz="912937">
              <a:defRPr/>
            </a:pPr>
            <a:endParaRPr lang="en-US" i="1" dirty="0"/>
          </a:p>
          <a:p>
            <a:pPr defTabSz="912937">
              <a:defRPr/>
            </a:pPr>
            <a:r>
              <a:rPr lang="en-US" i="1" dirty="0"/>
              <a:t>The project lead walks through Part 2 of the alignment activity for the example project. </a:t>
            </a:r>
          </a:p>
          <a:p>
            <a:pPr marL="171176" indent="-171176" defTabSz="912937">
              <a:buFont typeface="Wingdings" panose="05000000000000000000" pitchFamily="2" charset="2"/>
              <a:buChar char="§"/>
              <a:defRPr/>
            </a:pPr>
            <a:r>
              <a:rPr lang="en-US" i="1" dirty="0"/>
              <a:t>Encourage participants to use their Reflection Log to make notes about potential alignment or coordination of their technical assistance services with that of other providers.</a:t>
            </a:r>
          </a:p>
          <a:p>
            <a:pPr marL="171450" indent="-171450" defTabSz="912937">
              <a:buFont typeface="Wingdings" panose="05000000000000000000" pitchFamily="2" charset="2"/>
              <a:buChar char="§"/>
              <a:defRPr/>
            </a:pPr>
            <a:r>
              <a:rPr lang="en-US" i="1" dirty="0"/>
              <a:t>Ask if there are any questions about how to engage in the alignment activity. Answer them. </a:t>
            </a:r>
          </a:p>
          <a:p>
            <a:pPr defTabSz="912937">
              <a:defRPr/>
            </a:pPr>
            <a:endParaRPr lang="en-US" i="1" dirty="0"/>
          </a:p>
          <a:p>
            <a:pPr defTabSz="912937">
              <a:defRPr/>
            </a:pPr>
            <a:endParaRPr lang="en-US" i="1" dirty="0"/>
          </a:p>
          <a:p>
            <a:pPr defTabSz="912937">
              <a:defRPr/>
            </a:pPr>
            <a:endParaRPr lang="en-US" i="1" dirty="0"/>
          </a:p>
          <a:p>
            <a:pPr defTabSz="912937">
              <a:defRPr/>
            </a:pPr>
            <a:endParaRPr lang="en-US" i="1" dirty="0"/>
          </a:p>
        </p:txBody>
      </p:sp>
      <p:sp>
        <p:nvSpPr>
          <p:cNvPr id="4" name="Slide Number Placeholder 3"/>
          <p:cNvSpPr>
            <a:spLocks noGrp="1"/>
          </p:cNvSpPr>
          <p:nvPr>
            <p:ph type="sldNum" sz="quarter" idx="10"/>
          </p:nvPr>
        </p:nvSpPr>
        <p:spPr/>
        <p:txBody>
          <a:bodyPr/>
          <a:lstStyle/>
          <a:p>
            <a:pPr>
              <a:defRPr/>
            </a:pPr>
            <a:fld id="{DBA2C2E2-0E08-480B-A22D-C2F2EBF6A27D}" type="slidenum">
              <a:rPr lang="en-US" smtClean="0"/>
              <a:pPr>
                <a:defRPr/>
              </a:pPr>
              <a:t>20</a:t>
            </a:fld>
            <a:endParaRPr lang="en-US" dirty="0"/>
          </a:p>
        </p:txBody>
      </p:sp>
    </p:spTree>
    <p:extLst>
      <p:ext uri="{BB962C8B-B14F-4D97-AF65-F5344CB8AC3E}">
        <p14:creationId xmlns:p14="http://schemas.microsoft.com/office/powerpoint/2010/main" val="223223991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2937">
              <a:defRPr/>
            </a:pPr>
            <a:r>
              <a:rPr lang="en-US" i="1" dirty="0"/>
              <a:t>The state manager/project director announces a 45-minute networking</a:t>
            </a:r>
            <a:r>
              <a:rPr lang="en-US" i="1" baseline="0" dirty="0"/>
              <a:t> lunch. Afterward, ask participants to sit in the area that represents</a:t>
            </a:r>
            <a:r>
              <a:rPr lang="en-US" i="1" dirty="0"/>
              <a:t> the strategic plan goal that reflects the majority/priority of their work at the SEA. </a:t>
            </a:r>
          </a:p>
          <a:p>
            <a:pPr defTabSz="912937">
              <a:defRPr/>
            </a:pPr>
            <a:endParaRPr lang="en-US" b="1" dirty="0"/>
          </a:p>
          <a:p>
            <a:r>
              <a:rPr lang="en-US" b="1" i="0" dirty="0"/>
              <a:t>PREPARATION: </a:t>
            </a:r>
          </a:p>
          <a:p>
            <a:pPr marL="171176" indent="-171176">
              <a:buFont typeface="Arial" panose="020B0604020202020204" pitchFamily="34" charset="0"/>
              <a:buChar char="•"/>
            </a:pPr>
            <a:r>
              <a:rPr lang="en-US" b="1" i="1" dirty="0"/>
              <a:t>Place </a:t>
            </a:r>
            <a:r>
              <a:rPr lang="en-US" b="0" i="1" dirty="0"/>
              <a:t>focus area tents on tables.</a:t>
            </a:r>
          </a:p>
          <a:p>
            <a:pPr marL="171176" indent="-171176">
              <a:buFont typeface="Arial" panose="020B0604020202020204" pitchFamily="34" charset="0"/>
              <a:buChar char="•"/>
            </a:pPr>
            <a:r>
              <a:rPr lang="en-US" b="1" i="1" dirty="0"/>
              <a:t>Position</a:t>
            </a:r>
            <a:r>
              <a:rPr lang="en-US" b="0" i="1" dirty="0"/>
              <a:t> sticky-note flip charts and markers near tables.</a:t>
            </a:r>
          </a:p>
          <a:p>
            <a:pPr marL="171176" indent="-171176">
              <a:buFont typeface="Arial" panose="020B0604020202020204" pitchFamily="34" charset="0"/>
              <a:buChar char="•"/>
            </a:pPr>
            <a:r>
              <a:rPr lang="en-US" b="1" i="1" dirty="0"/>
              <a:t>Identify</a:t>
            </a:r>
            <a:r>
              <a:rPr lang="en-US" b="0" i="1" dirty="0"/>
              <a:t> portions of the SEA strategic</a:t>
            </a:r>
            <a:r>
              <a:rPr lang="en-US" b="0" i="1" baseline="0" dirty="0"/>
              <a:t> plan or related documents that inform possible technical assistance actions to take in support of each strategic plan goal.</a:t>
            </a:r>
            <a:endParaRPr lang="en-US" b="0" i="1" dirty="0"/>
          </a:p>
          <a:p>
            <a:pPr marL="171176" indent="-171176">
              <a:buFont typeface="Arial" panose="020B0604020202020204" pitchFamily="34" charset="0"/>
              <a:buChar char="•"/>
            </a:pPr>
            <a:r>
              <a:rPr lang="en-US" b="1" i="1" dirty="0"/>
              <a:t>Provide</a:t>
            </a:r>
            <a:r>
              <a:rPr lang="en-US" b="0" i="1" dirty="0"/>
              <a:t> reference copies on tables of the</a:t>
            </a:r>
            <a:r>
              <a:rPr lang="en-US" b="0" i="1" baseline="0" dirty="0"/>
              <a:t> </a:t>
            </a:r>
            <a:r>
              <a:rPr lang="en-US" b="0" i="1" dirty="0"/>
              <a:t>SEA</a:t>
            </a:r>
            <a:r>
              <a:rPr lang="en-US" b="0" i="1" baseline="0" dirty="0"/>
              <a:t> documents. </a:t>
            </a:r>
          </a:p>
        </p:txBody>
      </p:sp>
      <p:sp>
        <p:nvSpPr>
          <p:cNvPr id="4" name="Slide Number Placeholder 3"/>
          <p:cNvSpPr>
            <a:spLocks noGrp="1"/>
          </p:cNvSpPr>
          <p:nvPr>
            <p:ph type="sldNum" sz="quarter" idx="10"/>
          </p:nvPr>
        </p:nvSpPr>
        <p:spPr/>
        <p:txBody>
          <a:bodyPr/>
          <a:lstStyle/>
          <a:p>
            <a:pPr>
              <a:defRPr/>
            </a:pPr>
            <a:fld id="{DBA2C2E2-0E08-480B-A22D-C2F2EBF6A27D}" type="slidenum">
              <a:rPr lang="en-US" smtClean="0"/>
              <a:pPr>
                <a:defRPr/>
              </a:pPr>
              <a:t>21</a:t>
            </a:fld>
            <a:endParaRPr lang="en-US" dirty="0"/>
          </a:p>
        </p:txBody>
      </p:sp>
    </p:spTree>
    <p:extLst>
      <p:ext uri="{BB962C8B-B14F-4D97-AF65-F5344CB8AC3E}">
        <p14:creationId xmlns:p14="http://schemas.microsoft.com/office/powerpoint/2010/main" val="296074112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2937">
              <a:defRPr/>
            </a:pPr>
            <a:r>
              <a:rPr lang="en-US" i="1" dirty="0"/>
              <a:t>The lead facilitator describes the purpose of the activity: “To generate potential technical assistance actions within and across [Name of the SEA strategic plan] goals, particularly cross-center actions that demonstrate the added value of the coordination of efforts.” </a:t>
            </a:r>
          </a:p>
          <a:p>
            <a:pPr marL="228600" lvl="1" indent="-228600">
              <a:buFont typeface="Arial" panose="020B0604020202020204" pitchFamily="34" charset="0"/>
              <a:buChar char="•"/>
              <a:defRPr/>
            </a:pPr>
            <a:r>
              <a:rPr lang="en-US" b="0" i="1" baseline="0" dirty="0">
                <a:solidFill>
                  <a:srgbClr val="FF0000"/>
                </a:solidFill>
              </a:rPr>
              <a:t>It may be helpful to have a handout of the SEA technical assistance project example of center actions by roles and the support of one of the scribes during the activity. </a:t>
            </a:r>
          </a:p>
          <a:p>
            <a:pPr marL="228600" lvl="1" indent="-228600">
              <a:buFont typeface="Arial" panose="020B0604020202020204" pitchFamily="34" charset="0"/>
              <a:buChar char="•"/>
              <a:defRPr/>
            </a:pPr>
            <a:r>
              <a:rPr lang="en-US" b="0" i="1" baseline="0" dirty="0">
                <a:solidFill>
                  <a:srgbClr val="FF0000"/>
                </a:solidFill>
              </a:rPr>
              <a:t>At the abbreviated activity’s end, the facilitator will thank participants for their engagement in virtual activities throughout the day and adjourn their breakout session early.</a:t>
            </a:r>
          </a:p>
        </p:txBody>
      </p:sp>
      <p:sp>
        <p:nvSpPr>
          <p:cNvPr id="4" name="Slide Number Placeholder 3"/>
          <p:cNvSpPr>
            <a:spLocks noGrp="1"/>
          </p:cNvSpPr>
          <p:nvPr>
            <p:ph type="sldNum" sz="quarter" idx="10"/>
          </p:nvPr>
        </p:nvSpPr>
        <p:spPr/>
        <p:txBody>
          <a:bodyPr/>
          <a:lstStyle/>
          <a:p>
            <a:pPr>
              <a:defRPr/>
            </a:pPr>
            <a:fld id="{DBA2C2E2-0E08-480B-A22D-C2F2EBF6A27D}" type="slidenum">
              <a:rPr lang="en-US" smtClean="0"/>
              <a:pPr>
                <a:defRPr/>
              </a:pPr>
              <a:t>22</a:t>
            </a:fld>
            <a:endParaRPr lang="en-US" dirty="0"/>
          </a:p>
        </p:txBody>
      </p:sp>
    </p:spTree>
    <p:extLst>
      <p:ext uri="{BB962C8B-B14F-4D97-AF65-F5344CB8AC3E}">
        <p14:creationId xmlns:p14="http://schemas.microsoft.com/office/powerpoint/2010/main" val="107879990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a:t>The</a:t>
            </a:r>
            <a:r>
              <a:rPr lang="en-US" i="1" baseline="0" dirty="0"/>
              <a:t> facilitator </a:t>
            </a:r>
            <a:r>
              <a:rPr lang="en-US" i="1" dirty="0"/>
              <a:t>briefly identifies the parts of </a:t>
            </a:r>
            <a:r>
              <a:rPr lang="en-US" i="1" baseline="0" dirty="0"/>
              <a:t>the SEA strategic plan and/or related documents that inform technical assistance actions—</a:t>
            </a:r>
            <a:r>
              <a:rPr lang="en-US" b="0" i="1" baseline="0" dirty="0"/>
              <a:t>the vision to support learners and educational stakeholder actions</a:t>
            </a:r>
            <a:r>
              <a:rPr lang="en-US" i="1" baseline="0" dirty="0"/>
              <a:t>—</a:t>
            </a:r>
            <a:r>
              <a:rPr lang="en-US" b="0" i="1" baseline="0" dirty="0"/>
              <a:t>while </a:t>
            </a:r>
            <a:r>
              <a:rPr lang="en-US" i="1" baseline="0" dirty="0"/>
              <a:t>referring to </a:t>
            </a:r>
            <a:r>
              <a:rPr lang="en-US" b="0" i="1" dirty="0"/>
              <a:t>the SEA </a:t>
            </a:r>
            <a:r>
              <a:rPr lang="en-US" b="0" i="1" baseline="0" dirty="0"/>
              <a:t>documents on the strategic plan “Goal” tables.</a:t>
            </a:r>
            <a:endParaRPr lang="en-US" b="0" i="1" dirty="0"/>
          </a:p>
          <a:p>
            <a:r>
              <a:rPr lang="en-US" i="1" baseline="0" dirty="0"/>
              <a:t> </a:t>
            </a:r>
          </a:p>
          <a:p>
            <a:r>
              <a:rPr lang="en-US" i="1" baseline="0" dirty="0"/>
              <a:t>The </a:t>
            </a:r>
            <a:r>
              <a:rPr lang="en-US" i="1" dirty="0"/>
              <a:t>project lead </a:t>
            </a:r>
            <a:r>
              <a:rPr lang="en-US" i="1" baseline="0" dirty="0"/>
              <a:t>provides an example of a comprehensive center technical assistance project. She/He also lists the key actions that it performs to contribute to specific SEA strategic plan goals. Point out that each action will be transferred to a sticky note and posted on a chart during this technical assistance actions activity. </a:t>
            </a:r>
          </a:p>
          <a:p>
            <a:endParaRPr lang="en-US" b="1" i="0" baseline="0" dirty="0"/>
          </a:p>
          <a:p>
            <a:r>
              <a:rPr lang="en-US" b="1" i="0" baseline="0" dirty="0"/>
              <a:t>PREPARATION: </a:t>
            </a:r>
          </a:p>
          <a:p>
            <a:pPr marL="171176" indent="-171176" defTabSz="912937">
              <a:buFont typeface="Arial" panose="020B0604020202020204" pitchFamily="34" charset="0"/>
              <a:buChar char="•"/>
              <a:defRPr/>
            </a:pPr>
            <a:r>
              <a:rPr lang="en-US" b="1" i="1" baseline="0" dirty="0"/>
              <a:t>Develop </a:t>
            </a:r>
            <a:r>
              <a:rPr lang="en-US" b="0" i="1" baseline="0" dirty="0"/>
              <a:t>an</a:t>
            </a:r>
            <a:r>
              <a:rPr lang="en-US" b="1" i="1" baseline="0" dirty="0"/>
              <a:t> </a:t>
            </a:r>
            <a:r>
              <a:rPr lang="en-US" b="0" i="1" baseline="0" dirty="0"/>
              <a:t>example of an SEA technical assistance center project. </a:t>
            </a:r>
          </a:p>
          <a:p>
            <a:pPr marL="171176" indent="-171176" defTabSz="912937">
              <a:buFont typeface="Arial" panose="020B0604020202020204" pitchFamily="34" charset="0"/>
              <a:buChar char="•"/>
              <a:defRPr/>
            </a:pPr>
            <a:r>
              <a:rPr lang="en-US" b="1" i="1" baseline="0" dirty="0"/>
              <a:t>Further develop </a:t>
            </a:r>
            <a:r>
              <a:rPr lang="en-US" b="0" i="1" baseline="0" dirty="0"/>
              <a:t>the SEA technical assistance example by taking your project’s technical assistance actions and writing them on a sticky note. </a:t>
            </a:r>
          </a:p>
        </p:txBody>
      </p:sp>
      <p:sp>
        <p:nvSpPr>
          <p:cNvPr id="4" name="Slide Number Placeholder 3"/>
          <p:cNvSpPr>
            <a:spLocks noGrp="1"/>
          </p:cNvSpPr>
          <p:nvPr>
            <p:ph type="sldNum" sz="quarter" idx="10"/>
          </p:nvPr>
        </p:nvSpPr>
        <p:spPr/>
        <p:txBody>
          <a:bodyPr/>
          <a:lstStyle/>
          <a:p>
            <a:pPr>
              <a:defRPr/>
            </a:pPr>
            <a:fld id="{DBA2C2E2-0E08-480B-A22D-C2F2EBF6A27D}" type="slidenum">
              <a:rPr lang="en-US" smtClean="0"/>
              <a:pPr>
                <a:defRPr/>
              </a:pPr>
              <a:t>23</a:t>
            </a:fld>
            <a:endParaRPr lang="en-US" dirty="0"/>
          </a:p>
        </p:txBody>
      </p:sp>
    </p:spTree>
    <p:extLst>
      <p:ext uri="{BB962C8B-B14F-4D97-AF65-F5344CB8AC3E}">
        <p14:creationId xmlns:p14="http://schemas.microsoft.com/office/powerpoint/2010/main" val="408001001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2937">
              <a:defRPr/>
            </a:pPr>
            <a:r>
              <a:rPr lang="en-US" i="1" dirty="0"/>
              <a:t>The lead facilitator </a:t>
            </a:r>
            <a:r>
              <a:rPr lang="en-US" i="1" dirty="0">
                <a:solidFill>
                  <a:schemeClr val="tx2"/>
                </a:solidFill>
              </a:rPr>
              <a:t>walks through Part</a:t>
            </a:r>
            <a:r>
              <a:rPr lang="en-US" i="1" baseline="0" dirty="0">
                <a:solidFill>
                  <a:schemeClr val="tx2"/>
                </a:solidFill>
              </a:rPr>
              <a:t> 1</a:t>
            </a:r>
            <a:r>
              <a:rPr lang="en-US" i="1" dirty="0">
                <a:solidFill>
                  <a:schemeClr val="tx2"/>
                </a:solidFill>
              </a:rPr>
              <a:t> of the three-part technical assistance</a:t>
            </a:r>
            <a:r>
              <a:rPr lang="en-US" i="1" baseline="0" dirty="0">
                <a:solidFill>
                  <a:schemeClr val="tx2"/>
                </a:solidFill>
              </a:rPr>
              <a:t> actions </a:t>
            </a:r>
            <a:r>
              <a:rPr lang="en-US" i="1" dirty="0">
                <a:solidFill>
                  <a:schemeClr val="tx2"/>
                </a:solidFill>
              </a:rPr>
              <a:t>activity, incorporating the following details.</a:t>
            </a:r>
          </a:p>
          <a:p>
            <a:endParaRPr lang="en-US" i="1" dirty="0"/>
          </a:p>
          <a:p>
            <a:r>
              <a:rPr lang="en-US" i="1" dirty="0"/>
              <a:t>Part 1:</a:t>
            </a:r>
          </a:p>
          <a:p>
            <a:r>
              <a:rPr lang="en-US" b="1" i="1" dirty="0"/>
              <a:t>Individually…</a:t>
            </a:r>
          </a:p>
          <a:p>
            <a:pPr lvl="0"/>
            <a:r>
              <a:rPr lang="en-US" i="1" dirty="0"/>
              <a:t>Read the SEA strategic plan document(s) for your goal.</a:t>
            </a:r>
          </a:p>
          <a:p>
            <a:pPr marL="171176" indent="-171176">
              <a:buFont typeface="Wingdings" panose="05000000000000000000" pitchFamily="2" charset="2"/>
              <a:buChar char="§"/>
            </a:pPr>
            <a:r>
              <a:rPr lang="en-US" i="1" dirty="0"/>
              <a:t>Create a list of current actions that your technical assistance center is providing to [the SEA] in support of the goal.</a:t>
            </a:r>
          </a:p>
          <a:p>
            <a:pPr marL="171176" indent="-171176">
              <a:buFont typeface="Wingdings" panose="05000000000000000000" pitchFamily="2" charset="2"/>
              <a:buChar char="§"/>
            </a:pPr>
            <a:r>
              <a:rPr lang="en-US" i="1" dirty="0"/>
              <a:t>Create a list of potential actions that your technical assistance center is capable of providing to [the SEA] in support of the broad goal.</a:t>
            </a:r>
          </a:p>
          <a:p>
            <a:pPr marL="171176" indent="-171176">
              <a:buFont typeface="Wingdings" panose="05000000000000000000" pitchFamily="2" charset="2"/>
              <a:buChar char="§"/>
            </a:pPr>
            <a:r>
              <a:rPr lang="en-US" i="1" dirty="0"/>
              <a:t>Record each action on a separate 5</a:t>
            </a:r>
            <a:r>
              <a:rPr lang="en-US" i="1" dirty="0">
                <a:latin typeface="Arial" panose="020B0604020202020204" pitchFamily="34" charset="0"/>
                <a:cs typeface="Arial" panose="020B0604020202020204" pitchFamily="34" charset="0"/>
              </a:rPr>
              <a:t>″</a:t>
            </a:r>
            <a:r>
              <a:rPr lang="en-US" i="1" dirty="0"/>
              <a:t> x 7</a:t>
            </a:r>
            <a:r>
              <a:rPr lang="en-US" i="1" dirty="0">
                <a:latin typeface="Arial" panose="020B0604020202020204" pitchFamily="34" charset="0"/>
                <a:cs typeface="Arial" panose="020B0604020202020204" pitchFamily="34" charset="0"/>
              </a:rPr>
              <a:t>″</a:t>
            </a:r>
            <a:r>
              <a:rPr lang="en-US" i="1" dirty="0"/>
              <a:t> sticky note, beginning the statement with a verb.</a:t>
            </a:r>
          </a:p>
          <a:p>
            <a:endParaRPr lang="en-US" i="1" dirty="0"/>
          </a:p>
          <a:p>
            <a:r>
              <a:rPr lang="en-US" i="1" dirty="0"/>
              <a:t>With others at your table, cluster your actions as follows:</a:t>
            </a:r>
          </a:p>
          <a:p>
            <a:pPr marL="171176" indent="-171176">
              <a:buFont typeface="Wingdings" panose="05000000000000000000" pitchFamily="2" charset="2"/>
              <a:buChar char="§"/>
            </a:pPr>
            <a:r>
              <a:rPr lang="en-US" i="1" dirty="0"/>
              <a:t>One participant posts an action on the chart paper labeled for your goal, briefly describing the action; another person with a similar action places his/her note on top of or near the original note; all similar actions are clustered before posting a new and different action.</a:t>
            </a:r>
          </a:p>
          <a:p>
            <a:pPr marL="171176" indent="-171176">
              <a:buFont typeface="Wingdings" panose="05000000000000000000" pitchFamily="2" charset="2"/>
              <a:buChar char="§"/>
            </a:pPr>
            <a:r>
              <a:rPr lang="en-US" i="1" dirty="0"/>
              <a:t>Repeat until all actions for your goal are posted and clustered.</a:t>
            </a:r>
          </a:p>
          <a:p>
            <a:pPr lvl="0"/>
            <a:endParaRPr lang="en-US" i="1" dirty="0"/>
          </a:p>
          <a:p>
            <a:pPr lvl="0"/>
            <a:r>
              <a:rPr lang="en-US" i="1" dirty="0"/>
              <a:t>“Goal” charts (with sticky notes clustered on them) should be posted on the wall near each table. Note that these charts will be the basis of a “museum tour” during part 2 of this activity.</a:t>
            </a:r>
          </a:p>
        </p:txBody>
      </p:sp>
      <p:sp>
        <p:nvSpPr>
          <p:cNvPr id="4" name="Slide Number Placeholder 3"/>
          <p:cNvSpPr>
            <a:spLocks noGrp="1"/>
          </p:cNvSpPr>
          <p:nvPr>
            <p:ph type="sldNum" sz="quarter" idx="10"/>
          </p:nvPr>
        </p:nvSpPr>
        <p:spPr/>
        <p:txBody>
          <a:bodyPr/>
          <a:lstStyle/>
          <a:p>
            <a:pPr>
              <a:defRPr/>
            </a:pPr>
            <a:fld id="{DBA2C2E2-0E08-480B-A22D-C2F2EBF6A27D}" type="slidenum">
              <a:rPr lang="en-US" smtClean="0"/>
              <a:pPr>
                <a:defRPr/>
              </a:pPr>
              <a:t>24</a:t>
            </a:fld>
            <a:endParaRPr lang="en-US" dirty="0"/>
          </a:p>
        </p:txBody>
      </p:sp>
    </p:spTree>
    <p:extLst>
      <p:ext uri="{BB962C8B-B14F-4D97-AF65-F5344CB8AC3E}">
        <p14:creationId xmlns:p14="http://schemas.microsoft.com/office/powerpoint/2010/main" val="153837679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i="1" dirty="0"/>
              <a:t>The lead facilitator </a:t>
            </a:r>
            <a:r>
              <a:rPr lang="en-US" b="0" i="1" dirty="0">
                <a:solidFill>
                  <a:schemeClr val="tx2"/>
                </a:solidFill>
              </a:rPr>
              <a:t>walks through part</a:t>
            </a:r>
            <a:r>
              <a:rPr lang="en-US" b="0" i="1" baseline="0" dirty="0">
                <a:solidFill>
                  <a:schemeClr val="tx2"/>
                </a:solidFill>
              </a:rPr>
              <a:t> 2</a:t>
            </a:r>
            <a:r>
              <a:rPr lang="en-US" b="0" i="1" dirty="0">
                <a:solidFill>
                  <a:schemeClr val="tx2"/>
                </a:solidFill>
              </a:rPr>
              <a:t> of the three-part technical assistance</a:t>
            </a:r>
            <a:r>
              <a:rPr lang="en-US" b="0" i="1" baseline="0" dirty="0">
                <a:solidFill>
                  <a:schemeClr val="tx2"/>
                </a:solidFill>
              </a:rPr>
              <a:t> actions </a:t>
            </a:r>
            <a:r>
              <a:rPr lang="en-US" b="0" i="1" dirty="0">
                <a:solidFill>
                  <a:schemeClr val="tx2"/>
                </a:solidFill>
              </a:rPr>
              <a:t>activity, beginning</a:t>
            </a:r>
            <a:r>
              <a:rPr lang="en-US" b="0" i="1" baseline="0" dirty="0">
                <a:solidFill>
                  <a:schemeClr val="tx2"/>
                </a:solidFill>
              </a:rPr>
              <a:t> with</a:t>
            </a:r>
            <a:r>
              <a:rPr lang="en-US" b="0" i="1" dirty="0">
                <a:solidFill>
                  <a:schemeClr val="tx2"/>
                </a:solidFill>
              </a:rPr>
              <a:t> its purpose: To analyze technical assistance</a:t>
            </a:r>
            <a:r>
              <a:rPr lang="en-US" i="1" dirty="0"/>
              <a:t> center actions </a:t>
            </a:r>
            <a:r>
              <a:rPr lang="en-US" i="1" u="sng" dirty="0"/>
              <a:t>across</a:t>
            </a:r>
            <a:r>
              <a:rPr lang="en-US" i="1" dirty="0"/>
              <a:t> goals. This will help identify redundancies, synergies, and areas of alignment in</a:t>
            </a:r>
            <a:r>
              <a:rPr lang="en-US" i="1" baseline="0" dirty="0"/>
              <a:t> the work of the technical assistance centers.</a:t>
            </a:r>
            <a:r>
              <a:rPr lang="en-US" i="1" dirty="0"/>
              <a:t> The facilitator monitors progress throughout part 2. </a:t>
            </a:r>
          </a:p>
        </p:txBody>
      </p:sp>
      <p:sp>
        <p:nvSpPr>
          <p:cNvPr id="4" name="Slide Number Placeholder 3"/>
          <p:cNvSpPr>
            <a:spLocks noGrp="1"/>
          </p:cNvSpPr>
          <p:nvPr>
            <p:ph type="sldNum" sz="quarter" idx="10"/>
          </p:nvPr>
        </p:nvSpPr>
        <p:spPr/>
        <p:txBody>
          <a:bodyPr/>
          <a:lstStyle/>
          <a:p>
            <a:pPr>
              <a:defRPr/>
            </a:pPr>
            <a:fld id="{DBA2C2E2-0E08-480B-A22D-C2F2EBF6A27D}" type="slidenum">
              <a:rPr lang="en-US" smtClean="0"/>
              <a:pPr>
                <a:defRPr/>
              </a:pPr>
              <a:t>25</a:t>
            </a:fld>
            <a:endParaRPr lang="en-US" dirty="0"/>
          </a:p>
        </p:txBody>
      </p:sp>
    </p:spTree>
    <p:extLst>
      <p:ext uri="{BB962C8B-B14F-4D97-AF65-F5344CB8AC3E}">
        <p14:creationId xmlns:p14="http://schemas.microsoft.com/office/powerpoint/2010/main" val="382732544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i="1" dirty="0"/>
              <a:t>The lead facilitator </a:t>
            </a:r>
            <a:r>
              <a:rPr lang="en-US" b="0" i="1" dirty="0">
                <a:solidFill>
                  <a:schemeClr val="tx2"/>
                </a:solidFill>
              </a:rPr>
              <a:t>walks through the directions for part</a:t>
            </a:r>
            <a:r>
              <a:rPr lang="en-US" b="0" i="1" baseline="0" dirty="0">
                <a:solidFill>
                  <a:schemeClr val="tx2"/>
                </a:solidFill>
              </a:rPr>
              <a:t> 3</a:t>
            </a:r>
            <a:r>
              <a:rPr lang="en-US" b="0" i="1" dirty="0">
                <a:solidFill>
                  <a:schemeClr val="tx2"/>
                </a:solidFill>
              </a:rPr>
              <a:t> of the three-part technical assistance</a:t>
            </a:r>
            <a:r>
              <a:rPr lang="en-US" b="0" i="1" baseline="0" dirty="0">
                <a:solidFill>
                  <a:schemeClr val="tx2"/>
                </a:solidFill>
              </a:rPr>
              <a:t> actions </a:t>
            </a:r>
            <a:r>
              <a:rPr lang="en-US" b="0" i="1" dirty="0">
                <a:solidFill>
                  <a:schemeClr val="tx2"/>
                </a:solidFill>
              </a:rPr>
              <a:t>activity</a:t>
            </a:r>
            <a:r>
              <a:rPr lang="en-US" b="0" i="1" baseline="0" dirty="0">
                <a:solidFill>
                  <a:schemeClr val="tx2"/>
                </a:solidFill>
              </a:rPr>
              <a:t> </a:t>
            </a:r>
            <a:r>
              <a:rPr lang="en-US" b="0" i="1" dirty="0">
                <a:solidFill>
                  <a:schemeClr val="tx2"/>
                </a:solidFill>
              </a:rPr>
              <a:t>and then guides</a:t>
            </a:r>
            <a:r>
              <a:rPr lang="en-US" b="0" i="1" baseline="0" dirty="0">
                <a:solidFill>
                  <a:schemeClr val="tx2"/>
                </a:solidFill>
              </a:rPr>
              <a:t> small groups toward the synthesizing and reporting out of key cross-center actions. </a:t>
            </a:r>
            <a:endParaRPr lang="en-US" b="0" i="1" dirty="0">
              <a:solidFill>
                <a:schemeClr val="tx2"/>
              </a:solidFill>
            </a:endParaRPr>
          </a:p>
          <a:p>
            <a:pPr lvl="0"/>
            <a:endParaRPr lang="en-US" dirty="0"/>
          </a:p>
          <a:p>
            <a:pPr lvl="0"/>
            <a:endParaRPr lang="en-US" dirty="0"/>
          </a:p>
        </p:txBody>
      </p:sp>
      <p:sp>
        <p:nvSpPr>
          <p:cNvPr id="4" name="Slide Number Placeholder 3"/>
          <p:cNvSpPr>
            <a:spLocks noGrp="1"/>
          </p:cNvSpPr>
          <p:nvPr>
            <p:ph type="sldNum" sz="quarter" idx="10"/>
          </p:nvPr>
        </p:nvSpPr>
        <p:spPr/>
        <p:txBody>
          <a:bodyPr/>
          <a:lstStyle/>
          <a:p>
            <a:pPr>
              <a:defRPr/>
            </a:pPr>
            <a:fld id="{DBA2C2E2-0E08-480B-A22D-C2F2EBF6A27D}" type="slidenum">
              <a:rPr lang="en-US" smtClean="0"/>
              <a:pPr>
                <a:defRPr/>
              </a:pPr>
              <a:t>26</a:t>
            </a:fld>
            <a:endParaRPr lang="en-US" dirty="0"/>
          </a:p>
        </p:txBody>
      </p:sp>
    </p:spTree>
    <p:extLst>
      <p:ext uri="{BB962C8B-B14F-4D97-AF65-F5344CB8AC3E}">
        <p14:creationId xmlns:p14="http://schemas.microsoft.com/office/powerpoint/2010/main" val="258320576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a:t>Provide a 10-minute break. Announce</a:t>
            </a:r>
            <a:r>
              <a:rPr lang="en-US" i="1" baseline="0" dirty="0"/>
              <a:t> the time that the session will reconvene.</a:t>
            </a:r>
            <a:endParaRPr lang="en-US" i="1" dirty="0"/>
          </a:p>
        </p:txBody>
      </p:sp>
      <p:sp>
        <p:nvSpPr>
          <p:cNvPr id="4" name="Slide Number Placeholder 3"/>
          <p:cNvSpPr>
            <a:spLocks noGrp="1"/>
          </p:cNvSpPr>
          <p:nvPr>
            <p:ph type="sldNum" sz="quarter" idx="10"/>
          </p:nvPr>
        </p:nvSpPr>
        <p:spPr/>
        <p:txBody>
          <a:bodyPr/>
          <a:lstStyle/>
          <a:p>
            <a:pPr>
              <a:defRPr/>
            </a:pPr>
            <a:fld id="{DBA2C2E2-0E08-480B-A22D-C2F2EBF6A27D}" type="slidenum">
              <a:rPr lang="en-US" smtClean="0"/>
              <a:pPr>
                <a:defRPr/>
              </a:pPr>
              <a:t>27</a:t>
            </a:fld>
            <a:endParaRPr lang="en-US" dirty="0"/>
          </a:p>
        </p:txBody>
      </p:sp>
    </p:spTree>
    <p:extLst>
      <p:ext uri="{BB962C8B-B14F-4D97-AF65-F5344CB8AC3E}">
        <p14:creationId xmlns:p14="http://schemas.microsoft.com/office/powerpoint/2010/main" val="380700907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a:t>The facilitator informs participants that the final activities of the day will consist of brainstorming ideas for the following:</a:t>
            </a:r>
          </a:p>
          <a:p>
            <a:pPr marL="171176" indent="-171176">
              <a:buFont typeface="Arial" panose="020B0604020202020204" pitchFamily="34" charset="0"/>
              <a:buChar char="•"/>
            </a:pPr>
            <a:r>
              <a:rPr lang="en-US" i="1" dirty="0"/>
              <a:t>An “alignment template” to support SEA work with strategic partners</a:t>
            </a:r>
          </a:p>
          <a:p>
            <a:pPr marL="171176" indent="-171176">
              <a:buFont typeface="Arial" panose="020B0604020202020204" pitchFamily="34" charset="0"/>
              <a:buChar char="•"/>
            </a:pPr>
            <a:r>
              <a:rPr lang="en-US" i="1" dirty="0"/>
              <a:t>Next steps for the strategic technical assistance partner meetings</a:t>
            </a:r>
          </a:p>
        </p:txBody>
      </p:sp>
      <p:sp>
        <p:nvSpPr>
          <p:cNvPr id="4" name="Slide Number Placeholder 3"/>
          <p:cNvSpPr>
            <a:spLocks noGrp="1"/>
          </p:cNvSpPr>
          <p:nvPr>
            <p:ph type="sldNum" sz="quarter" idx="10"/>
          </p:nvPr>
        </p:nvSpPr>
        <p:spPr/>
        <p:txBody>
          <a:bodyPr/>
          <a:lstStyle/>
          <a:p>
            <a:pPr>
              <a:defRPr/>
            </a:pPr>
            <a:fld id="{DBA2C2E2-0E08-480B-A22D-C2F2EBF6A27D}" type="slidenum">
              <a:rPr lang="en-US" smtClean="0"/>
              <a:pPr>
                <a:defRPr/>
              </a:pPr>
              <a:t>28</a:t>
            </a:fld>
            <a:endParaRPr lang="en-US" dirty="0"/>
          </a:p>
        </p:txBody>
      </p:sp>
    </p:spTree>
    <p:extLst>
      <p:ext uri="{BB962C8B-B14F-4D97-AF65-F5344CB8AC3E}">
        <p14:creationId xmlns:p14="http://schemas.microsoft.com/office/powerpoint/2010/main" val="313520511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2937">
              <a:defRPr/>
            </a:pPr>
            <a:r>
              <a:rPr lang="en-US" b="1" dirty="0"/>
              <a:t>PREPARATION: </a:t>
            </a:r>
            <a:r>
              <a:rPr lang="en-US" b="0" i="1" dirty="0"/>
              <a:t>Set up two easels at the front of the</a:t>
            </a:r>
            <a:r>
              <a:rPr lang="en-US" b="0" i="1" baseline="0" dirty="0"/>
              <a:t> room. Include </a:t>
            </a:r>
            <a:r>
              <a:rPr lang="en-US" b="0" i="1" dirty="0"/>
              <a:t>chart paper and markers.</a:t>
            </a:r>
          </a:p>
          <a:p>
            <a:endParaRPr lang="en-US" i="1" dirty="0"/>
          </a:p>
          <a:p>
            <a:r>
              <a:rPr lang="en-US" i="1" dirty="0"/>
              <a:t>The project lead describes the goal of developing an alignment template. Read the bullet points on the slide. </a:t>
            </a:r>
          </a:p>
          <a:p>
            <a:endParaRPr lang="en-US" i="1" dirty="0"/>
          </a:p>
          <a:p>
            <a:r>
              <a:rPr lang="en-US" i="1" dirty="0"/>
              <a:t>Then participants generate ideas as a whole group. Request that two volunteer scribes to capture ideas on chart paper in the front of the room.</a:t>
            </a:r>
          </a:p>
          <a:p>
            <a:endParaRPr lang="en-US" dirty="0"/>
          </a:p>
        </p:txBody>
      </p:sp>
      <p:sp>
        <p:nvSpPr>
          <p:cNvPr id="4" name="Slide Number Placeholder 3"/>
          <p:cNvSpPr>
            <a:spLocks noGrp="1"/>
          </p:cNvSpPr>
          <p:nvPr>
            <p:ph type="sldNum" sz="quarter" idx="10"/>
          </p:nvPr>
        </p:nvSpPr>
        <p:spPr/>
        <p:txBody>
          <a:bodyPr/>
          <a:lstStyle/>
          <a:p>
            <a:pPr>
              <a:defRPr/>
            </a:pPr>
            <a:fld id="{DBA2C2E2-0E08-480B-A22D-C2F2EBF6A27D}" type="slidenum">
              <a:rPr lang="en-US" smtClean="0"/>
              <a:pPr>
                <a:defRPr/>
              </a:pPr>
              <a:t>29</a:t>
            </a:fld>
            <a:endParaRPr lang="en-US" dirty="0"/>
          </a:p>
        </p:txBody>
      </p:sp>
    </p:spTree>
    <p:extLst>
      <p:ext uri="{BB962C8B-B14F-4D97-AF65-F5344CB8AC3E}">
        <p14:creationId xmlns:p14="http://schemas.microsoft.com/office/powerpoint/2010/main" val="42853424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i="1" dirty="0"/>
              <a:t>The </a:t>
            </a:r>
            <a:r>
              <a:rPr lang="en-US" sz="1200" i="1" dirty="0">
                <a:solidFill>
                  <a:schemeClr val="tx2"/>
                </a:solidFill>
              </a:rPr>
              <a:t>project </a:t>
            </a:r>
            <a:r>
              <a:rPr lang="en-US" sz="1200" i="1" baseline="0" dirty="0">
                <a:solidFill>
                  <a:schemeClr val="tx2"/>
                </a:solidFill>
              </a:rPr>
              <a:t>director</a:t>
            </a:r>
            <a:r>
              <a:rPr lang="en-US" sz="1200" i="1" dirty="0">
                <a:solidFill>
                  <a:schemeClr val="tx2"/>
                </a:solidFill>
              </a:rPr>
              <a:t> </a:t>
            </a:r>
            <a:r>
              <a:rPr lang="en-US" sz="1200" i="1" dirty="0"/>
              <a:t>introduces</a:t>
            </a:r>
            <a:r>
              <a:rPr lang="en-US" sz="1200" i="1" baseline="0" dirty="0"/>
              <a:t> him/herself </a:t>
            </a:r>
            <a:r>
              <a:rPr lang="en-US" sz="1200" i="1" dirty="0"/>
              <a:t>and shares the purpose of the</a:t>
            </a:r>
            <a:r>
              <a:rPr lang="en-US" sz="1200" i="1" baseline="0" dirty="0"/>
              <a:t> [content/comprehensive center] Technical Assistance Strategic Partnerships project.</a:t>
            </a:r>
            <a:endParaRPr lang="en-US" sz="1200" i="1" dirty="0"/>
          </a:p>
          <a:p>
            <a:endParaRPr lang="en-US" sz="1200" i="1" dirty="0"/>
          </a:p>
          <a:p>
            <a:r>
              <a:rPr lang="en-US" sz="1200" i="1" dirty="0"/>
              <a:t>NOTE: The</a:t>
            </a:r>
            <a:r>
              <a:rPr lang="en-US" sz="1200" i="1" baseline="0" dirty="0"/>
              <a:t> purpose of the project is </a:t>
            </a:r>
            <a:r>
              <a:rPr lang="en-US" sz="1200" i="1" kern="1200" baseline="0" dirty="0">
                <a:solidFill>
                  <a:schemeClr val="tx1"/>
                </a:solidFill>
                <a:effectLst/>
                <a:latin typeface="ITC Franklin Gothic Std Bk Cd"/>
                <a:ea typeface="ＭＳ Ｐゴシック" pitchFamily="-48" charset="-128"/>
              </a:rPr>
              <a:t>i</a:t>
            </a:r>
            <a:r>
              <a:rPr lang="en-US" sz="1200" i="1" kern="1200" dirty="0">
                <a:solidFill>
                  <a:schemeClr val="tx1"/>
                </a:solidFill>
                <a:effectLst/>
                <a:latin typeface="ITC Franklin Gothic Std Bk Cd"/>
                <a:ea typeface="ＭＳ Ｐゴシック" pitchFamily="-48" charset="-128"/>
                <a:cs typeface="ＭＳ Ｐゴシック"/>
              </a:rPr>
              <a:t>mproved communication, cooperation, coordination, and collaboration between the Michigan Department of Education (MDE) and external technical assistance providers that will result in aligned technical assistance services that promote a coherent education system and leverages the technical assistance resources.</a:t>
            </a:r>
          </a:p>
          <a:p>
            <a:endParaRPr lang="en-US" sz="1200" i="1" kern="1200" dirty="0">
              <a:solidFill>
                <a:schemeClr val="tx1"/>
              </a:solidFill>
              <a:effectLst/>
              <a:latin typeface="ITC Franklin Gothic Std Bk Cd"/>
              <a:ea typeface="ＭＳ Ｐゴシック" pitchFamily="-48" charset="-128"/>
              <a:cs typeface="ＭＳ Ｐゴシック"/>
            </a:endParaRPr>
          </a:p>
          <a:p>
            <a:r>
              <a:rPr lang="en-US" sz="1200" b="1" i="0" kern="1200" dirty="0">
                <a:solidFill>
                  <a:schemeClr val="tx1"/>
                </a:solidFill>
                <a:effectLst/>
                <a:latin typeface="ITC Franklin Gothic Std Bk Cd"/>
                <a:ea typeface="ＭＳ Ｐゴシック" pitchFamily="-48" charset="-128"/>
              </a:rPr>
              <a:t>It</a:t>
            </a:r>
            <a:r>
              <a:rPr lang="en-US" sz="1200" b="1" i="0" kern="1200" baseline="0" dirty="0">
                <a:solidFill>
                  <a:schemeClr val="tx1"/>
                </a:solidFill>
                <a:effectLst/>
                <a:latin typeface="ITC Franklin Gothic Std Bk Cd"/>
                <a:ea typeface="ＭＳ Ｐゴシック" pitchFamily="-48" charset="-128"/>
              </a:rPr>
              <a:t> is possible that your center or organization may have a different purpose than the one listed here.</a:t>
            </a:r>
            <a:endParaRPr lang="en-US" sz="1200" b="1" i="0" dirty="0"/>
          </a:p>
        </p:txBody>
      </p:sp>
      <p:sp>
        <p:nvSpPr>
          <p:cNvPr id="4" name="Slide Number Placeholder 3"/>
          <p:cNvSpPr>
            <a:spLocks noGrp="1"/>
          </p:cNvSpPr>
          <p:nvPr>
            <p:ph type="sldNum" sz="quarter" idx="10"/>
          </p:nvPr>
        </p:nvSpPr>
        <p:spPr/>
        <p:txBody>
          <a:bodyPr/>
          <a:lstStyle/>
          <a:p>
            <a:pPr>
              <a:defRPr/>
            </a:pPr>
            <a:fld id="{DBA2C2E2-0E08-480B-A22D-C2F2EBF6A27D}" type="slidenum">
              <a:rPr lang="en-US" smtClean="0"/>
              <a:pPr>
                <a:defRPr/>
              </a:pPr>
              <a:t>3</a:t>
            </a:fld>
            <a:endParaRPr lang="en-US" dirty="0"/>
          </a:p>
        </p:txBody>
      </p:sp>
    </p:spTree>
    <p:extLst>
      <p:ext uri="{BB962C8B-B14F-4D97-AF65-F5344CB8AC3E}">
        <p14:creationId xmlns:p14="http://schemas.microsoft.com/office/powerpoint/2010/main" val="249243331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2937">
              <a:defRPr/>
            </a:pPr>
            <a:r>
              <a:rPr lang="en-US" b="1" dirty="0"/>
              <a:t>PREPARATION: </a:t>
            </a:r>
            <a:r>
              <a:rPr lang="en-US" b="0" i="1" dirty="0"/>
              <a:t>Apply fresh paper to the two easels.</a:t>
            </a:r>
            <a:endParaRPr lang="en-US" i="1" dirty="0"/>
          </a:p>
          <a:p>
            <a:pPr lvl="0" eaLnBrk="0" fontAlgn="base" hangingPunct="0"/>
            <a:endParaRPr lang="en-US" i="1" dirty="0"/>
          </a:p>
          <a:p>
            <a:pPr lvl="0" eaLnBrk="0" fontAlgn="base" hangingPunct="0"/>
            <a:r>
              <a:rPr lang="en-US" i="1" dirty="0"/>
              <a:t>The lead facilitator engages participants in brainstorming next steps for the Strategic Technical Assistance Partnerships meetings.</a:t>
            </a:r>
          </a:p>
          <a:p>
            <a:pPr lvl="0" eaLnBrk="0" fontAlgn="base" hangingPunct="0"/>
            <a:endParaRPr lang="en-US" i="1" dirty="0"/>
          </a:p>
          <a:p>
            <a:pPr defTabSz="912937">
              <a:defRPr/>
            </a:pPr>
            <a:r>
              <a:rPr lang="en-US" i="1" dirty="0"/>
              <a:t>Request that two volunteers to serve as scribes and capture the groups’ ideas on chart paper at the front of the room.</a:t>
            </a:r>
          </a:p>
          <a:p>
            <a:pPr lvl="0" eaLnBrk="0" fontAlgn="base" hangingPunct="0"/>
            <a:endParaRPr lang="en-US" i="1" dirty="0"/>
          </a:p>
          <a:p>
            <a:pPr lvl="0" eaLnBrk="0" fontAlgn="base" hangingPunct="0"/>
            <a:endParaRPr lang="en-US" dirty="0"/>
          </a:p>
          <a:p>
            <a:endParaRPr lang="en-US" dirty="0"/>
          </a:p>
        </p:txBody>
      </p:sp>
      <p:sp>
        <p:nvSpPr>
          <p:cNvPr id="4" name="Slide Number Placeholder 3"/>
          <p:cNvSpPr>
            <a:spLocks noGrp="1"/>
          </p:cNvSpPr>
          <p:nvPr>
            <p:ph type="sldNum" sz="quarter" idx="10"/>
          </p:nvPr>
        </p:nvSpPr>
        <p:spPr/>
        <p:txBody>
          <a:bodyPr/>
          <a:lstStyle/>
          <a:p>
            <a:pPr>
              <a:defRPr/>
            </a:pPr>
            <a:fld id="{DBA2C2E2-0E08-480B-A22D-C2F2EBF6A27D}" type="slidenum">
              <a:rPr lang="en-US" smtClean="0"/>
              <a:pPr>
                <a:defRPr/>
              </a:pPr>
              <a:t>30</a:t>
            </a:fld>
            <a:endParaRPr lang="en-US" dirty="0"/>
          </a:p>
        </p:txBody>
      </p:sp>
    </p:spTree>
    <p:extLst>
      <p:ext uri="{BB962C8B-B14F-4D97-AF65-F5344CB8AC3E}">
        <p14:creationId xmlns:p14="http://schemas.microsoft.com/office/powerpoint/2010/main" val="172186812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eaLnBrk="0" fontAlgn="base" hangingPunct="0"/>
            <a:r>
              <a:rPr lang="en-US" i="1" dirty="0"/>
              <a:t>The project director invites participants to complete the meeting evaluation survey. Participants may place the survey face down in a designated location upon completion.</a:t>
            </a:r>
          </a:p>
          <a:p>
            <a:pPr lvl="0" eaLnBrk="0" fontAlgn="base" hangingPunct="0"/>
            <a:endParaRPr lang="en-US" i="1" dirty="0"/>
          </a:p>
          <a:p>
            <a:r>
              <a:rPr lang="en-US" i="1" dirty="0"/>
              <a:t>Express thanks to the technical assistance providers following the completion of the survey and during their departure.</a:t>
            </a:r>
          </a:p>
          <a:p>
            <a:endParaRPr lang="en-US" i="1" dirty="0"/>
          </a:p>
          <a:p>
            <a:r>
              <a:rPr lang="en-US" i="1" dirty="0"/>
              <a:t>The meeting is adjourned.</a:t>
            </a:r>
          </a:p>
        </p:txBody>
      </p:sp>
      <p:sp>
        <p:nvSpPr>
          <p:cNvPr id="4" name="Slide Number Placeholder 3"/>
          <p:cNvSpPr>
            <a:spLocks noGrp="1"/>
          </p:cNvSpPr>
          <p:nvPr>
            <p:ph type="sldNum" sz="quarter" idx="10"/>
          </p:nvPr>
        </p:nvSpPr>
        <p:spPr/>
        <p:txBody>
          <a:bodyPr/>
          <a:lstStyle/>
          <a:p>
            <a:pPr>
              <a:defRPr/>
            </a:pPr>
            <a:fld id="{DBA2C2E2-0E08-480B-A22D-C2F2EBF6A27D}" type="slidenum">
              <a:rPr lang="en-US" smtClean="0"/>
              <a:pPr>
                <a:defRPr/>
              </a:pPr>
              <a:t>31</a:t>
            </a:fld>
            <a:endParaRPr lang="en-US" dirty="0"/>
          </a:p>
        </p:txBody>
      </p:sp>
    </p:spTree>
    <p:extLst>
      <p:ext uri="{BB962C8B-B14F-4D97-AF65-F5344CB8AC3E}">
        <p14:creationId xmlns:p14="http://schemas.microsoft.com/office/powerpoint/2010/main" val="47176904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a:t>Center</a:t>
            </a:r>
            <a:r>
              <a:rPr lang="en-US" i="1" baseline="0" dirty="0"/>
              <a:t> name and contact information should be posted on this slide.</a:t>
            </a:r>
            <a:endParaRPr lang="en-US" i="1" dirty="0"/>
          </a:p>
        </p:txBody>
      </p:sp>
      <p:sp>
        <p:nvSpPr>
          <p:cNvPr id="4" name="Slide Number Placeholder 3"/>
          <p:cNvSpPr>
            <a:spLocks noGrp="1"/>
          </p:cNvSpPr>
          <p:nvPr>
            <p:ph type="sldNum" sz="quarter" idx="10"/>
          </p:nvPr>
        </p:nvSpPr>
        <p:spPr/>
        <p:txBody>
          <a:bodyPr/>
          <a:lstStyle/>
          <a:p>
            <a:pPr>
              <a:defRPr/>
            </a:pPr>
            <a:fld id="{DBA2C2E2-0E08-480B-A22D-C2F2EBF6A27D}" type="slidenum">
              <a:rPr lang="en-US" smtClean="0"/>
              <a:pPr>
                <a:defRPr/>
              </a:pPr>
              <a:t>32</a:t>
            </a:fld>
            <a:endParaRPr lang="en-US" dirty="0"/>
          </a:p>
        </p:txBody>
      </p:sp>
    </p:spTree>
    <p:extLst>
      <p:ext uri="{BB962C8B-B14F-4D97-AF65-F5344CB8AC3E}">
        <p14:creationId xmlns:p14="http://schemas.microsoft.com/office/powerpoint/2010/main" val="31412843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a:t>The </a:t>
            </a:r>
            <a:r>
              <a:rPr lang="en-US" i="1" dirty="0">
                <a:solidFill>
                  <a:schemeClr val="tx2"/>
                </a:solidFill>
              </a:rPr>
              <a:t>project team member </a:t>
            </a:r>
            <a:r>
              <a:rPr lang="en-US" i="1" dirty="0"/>
              <a:t>summarizes the project outcomes noted on the slide</a:t>
            </a:r>
            <a:r>
              <a:rPr lang="en-US" i="1" baseline="0" dirty="0"/>
              <a:t> and preliminarily introduces the Compass Point Introduction activity, which begins on Slide 8.</a:t>
            </a:r>
            <a:endParaRPr lang="en-US" i="1" dirty="0"/>
          </a:p>
          <a:p>
            <a:endParaRPr lang="en-US" i="1" dirty="0"/>
          </a:p>
          <a:p>
            <a:r>
              <a:rPr lang="en-US" b="1" i="0" dirty="0"/>
              <a:t>NOTE: The proposed</a:t>
            </a:r>
            <a:r>
              <a:rPr lang="en-US" b="1" i="0" baseline="0" dirty="0"/>
              <a:t> language is provided for sample purposes only.</a:t>
            </a:r>
            <a:endParaRPr lang="en-US" b="1" i="0" dirty="0"/>
          </a:p>
        </p:txBody>
      </p:sp>
      <p:sp>
        <p:nvSpPr>
          <p:cNvPr id="4" name="Slide Number Placeholder 3"/>
          <p:cNvSpPr>
            <a:spLocks noGrp="1"/>
          </p:cNvSpPr>
          <p:nvPr>
            <p:ph type="sldNum" sz="quarter" idx="10"/>
          </p:nvPr>
        </p:nvSpPr>
        <p:spPr/>
        <p:txBody>
          <a:bodyPr/>
          <a:lstStyle/>
          <a:p>
            <a:pPr>
              <a:defRPr/>
            </a:pPr>
            <a:fld id="{DBA2C2E2-0E08-480B-A22D-C2F2EBF6A27D}" type="slidenum">
              <a:rPr lang="en-US" smtClean="0"/>
              <a:pPr>
                <a:defRPr/>
              </a:pPr>
              <a:t>4</a:t>
            </a:fld>
            <a:endParaRPr lang="en-US" dirty="0"/>
          </a:p>
        </p:txBody>
      </p:sp>
    </p:spTree>
    <p:extLst>
      <p:ext uri="{BB962C8B-B14F-4D97-AF65-F5344CB8AC3E}">
        <p14:creationId xmlns:p14="http://schemas.microsoft.com/office/powerpoint/2010/main" val="17449945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a:t>The</a:t>
            </a:r>
            <a:r>
              <a:rPr lang="en-US" i="1" dirty="0">
                <a:solidFill>
                  <a:srgbClr val="C00000"/>
                </a:solidFill>
              </a:rPr>
              <a:t> </a:t>
            </a:r>
            <a:r>
              <a:rPr lang="en-US" i="1" dirty="0">
                <a:solidFill>
                  <a:schemeClr val="tx2"/>
                </a:solidFill>
              </a:rPr>
              <a:t>facilitator</a:t>
            </a:r>
            <a:r>
              <a:rPr lang="en-US" i="1" dirty="0">
                <a:solidFill>
                  <a:srgbClr val="C00000"/>
                </a:solidFill>
              </a:rPr>
              <a:t> </a:t>
            </a:r>
            <a:r>
              <a:rPr lang="en-US" i="1" dirty="0"/>
              <a:t>summarizes the meeting goals,</a:t>
            </a:r>
            <a:r>
              <a:rPr lang="en-US" i="1" baseline="0" dirty="0"/>
              <a:t> acknowledging how they will increase participants’ familiarity with the SEA’s strategic initiative and how technical assistance projects and services align with it.</a:t>
            </a:r>
            <a:endParaRPr lang="en-US" i="1" dirty="0"/>
          </a:p>
          <a:p>
            <a:endParaRPr lang="en-US" i="1" dirty="0"/>
          </a:p>
        </p:txBody>
      </p:sp>
      <p:sp>
        <p:nvSpPr>
          <p:cNvPr id="4" name="Slide Number Placeholder 3"/>
          <p:cNvSpPr>
            <a:spLocks noGrp="1"/>
          </p:cNvSpPr>
          <p:nvPr>
            <p:ph type="sldNum" sz="quarter" idx="10"/>
          </p:nvPr>
        </p:nvSpPr>
        <p:spPr/>
        <p:txBody>
          <a:bodyPr/>
          <a:lstStyle/>
          <a:p>
            <a:pPr>
              <a:defRPr/>
            </a:pPr>
            <a:fld id="{DBA2C2E2-0E08-480B-A22D-C2F2EBF6A27D}" type="slidenum">
              <a:rPr lang="en-US" smtClean="0"/>
              <a:pPr>
                <a:defRPr/>
              </a:pPr>
              <a:t>5</a:t>
            </a:fld>
            <a:endParaRPr lang="en-US" dirty="0"/>
          </a:p>
        </p:txBody>
      </p:sp>
    </p:spTree>
    <p:extLst>
      <p:ext uri="{BB962C8B-B14F-4D97-AF65-F5344CB8AC3E}">
        <p14:creationId xmlns:p14="http://schemas.microsoft.com/office/powerpoint/2010/main" val="285323269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a:t>The facilitator</a:t>
            </a:r>
            <a:r>
              <a:rPr lang="en-US" i="1" baseline="0" dirty="0"/>
              <a:t> continues sharing the meeting goals.</a:t>
            </a:r>
            <a:endParaRPr lang="en-US" i="1" dirty="0"/>
          </a:p>
        </p:txBody>
      </p:sp>
      <p:sp>
        <p:nvSpPr>
          <p:cNvPr id="4" name="Slide Number Placeholder 3"/>
          <p:cNvSpPr>
            <a:spLocks noGrp="1"/>
          </p:cNvSpPr>
          <p:nvPr>
            <p:ph type="sldNum" sz="quarter" idx="10"/>
          </p:nvPr>
        </p:nvSpPr>
        <p:spPr/>
        <p:txBody>
          <a:bodyPr/>
          <a:lstStyle/>
          <a:p>
            <a:pPr>
              <a:defRPr/>
            </a:pPr>
            <a:fld id="{DBA2C2E2-0E08-480B-A22D-C2F2EBF6A27D}" type="slidenum">
              <a:rPr lang="en-US" smtClean="0"/>
              <a:pPr>
                <a:defRPr/>
              </a:pPr>
              <a:t>6</a:t>
            </a:fld>
            <a:endParaRPr lang="en-US" dirty="0"/>
          </a:p>
        </p:txBody>
      </p:sp>
    </p:spTree>
    <p:extLst>
      <p:ext uri="{BB962C8B-B14F-4D97-AF65-F5344CB8AC3E}">
        <p14:creationId xmlns:p14="http://schemas.microsoft.com/office/powerpoint/2010/main" val="1390403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0" dirty="0"/>
              <a:t>The project team member explains the use of compass points in participant introductions, incorporating a message similar to the following as desired: </a:t>
            </a:r>
            <a:r>
              <a:rPr lang="en-US" i="1" dirty="0"/>
              <a:t>A compass is a good metaphor for how well we navigate state strategic</a:t>
            </a:r>
            <a:r>
              <a:rPr lang="en-US" i="1" baseline="0" dirty="0"/>
              <a:t> </a:t>
            </a:r>
            <a:r>
              <a:rPr lang="en-US" i="1" dirty="0"/>
              <a:t>initiatives and orient ourselves to the best practices at the center of such initiatives.</a:t>
            </a:r>
          </a:p>
          <a:p>
            <a:pPr defTabSz="912937">
              <a:defRPr/>
            </a:pPr>
            <a:endParaRPr lang="en-US" dirty="0"/>
          </a:p>
        </p:txBody>
      </p:sp>
      <p:sp>
        <p:nvSpPr>
          <p:cNvPr id="4" name="Slide Number Placeholder 3"/>
          <p:cNvSpPr>
            <a:spLocks noGrp="1"/>
          </p:cNvSpPr>
          <p:nvPr>
            <p:ph type="sldNum" sz="quarter" idx="10"/>
          </p:nvPr>
        </p:nvSpPr>
        <p:spPr/>
        <p:txBody>
          <a:bodyPr/>
          <a:lstStyle/>
          <a:p>
            <a:pPr>
              <a:defRPr/>
            </a:pPr>
            <a:fld id="{DBA2C2E2-0E08-480B-A22D-C2F2EBF6A27D}" type="slidenum">
              <a:rPr lang="en-US" smtClean="0"/>
              <a:pPr>
                <a:defRPr/>
              </a:pPr>
              <a:t>7</a:t>
            </a:fld>
            <a:endParaRPr lang="en-US" dirty="0"/>
          </a:p>
        </p:txBody>
      </p:sp>
    </p:spTree>
    <p:extLst>
      <p:ext uri="{BB962C8B-B14F-4D97-AF65-F5344CB8AC3E}">
        <p14:creationId xmlns:p14="http://schemas.microsoft.com/office/powerpoint/2010/main" val="38580684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i="1" dirty="0"/>
              <a:t>The</a:t>
            </a:r>
            <a:r>
              <a:rPr lang="en-US" i="1" dirty="0">
                <a:solidFill>
                  <a:srgbClr val="C00000"/>
                </a:solidFill>
              </a:rPr>
              <a:t> project</a:t>
            </a:r>
            <a:r>
              <a:rPr lang="en-US" i="1" baseline="0" dirty="0">
                <a:solidFill>
                  <a:srgbClr val="C00000"/>
                </a:solidFill>
              </a:rPr>
              <a:t> team member (as activity </a:t>
            </a:r>
            <a:r>
              <a:rPr lang="en-US" i="1" dirty="0">
                <a:solidFill>
                  <a:schemeClr val="tx2"/>
                </a:solidFill>
              </a:rPr>
              <a:t>facilitator) walks participants through the steps of the Compass Point Introductions activity. </a:t>
            </a:r>
          </a:p>
          <a:p>
            <a:pPr lvl="0"/>
            <a:endParaRPr lang="en-US" i="0" dirty="0">
              <a:solidFill>
                <a:srgbClr val="C00000"/>
              </a:solidFill>
            </a:endParaRPr>
          </a:p>
          <a:p>
            <a:pPr marL="228234" indent="-228234">
              <a:buFont typeface="+mj-lt"/>
              <a:buAutoNum type="arabicPeriod"/>
            </a:pPr>
            <a:r>
              <a:rPr lang="en-US" i="1" dirty="0"/>
              <a:t>Ask</a:t>
            </a:r>
            <a:r>
              <a:rPr lang="en-US" i="1" baseline="0" dirty="0"/>
              <a:t> participants to consider an answer to the following question</a:t>
            </a:r>
            <a:r>
              <a:rPr lang="en-US" i="1" dirty="0"/>
              <a:t>: How familiar are you with </a:t>
            </a:r>
            <a:r>
              <a:rPr lang="en-US" i="1" dirty="0">
                <a:solidFill>
                  <a:schemeClr val="tx2"/>
                </a:solidFill>
              </a:rPr>
              <a:t>the</a:t>
            </a:r>
            <a:r>
              <a:rPr lang="en-US" i="1" baseline="0" dirty="0">
                <a:solidFill>
                  <a:schemeClr val="tx2"/>
                </a:solidFill>
              </a:rPr>
              <a:t> [SEA’s</a:t>
            </a:r>
            <a:r>
              <a:rPr lang="en-US" i="1" dirty="0">
                <a:solidFill>
                  <a:schemeClr val="tx2"/>
                </a:solidFill>
              </a:rPr>
              <a:t> strategic plan]</a:t>
            </a:r>
            <a:r>
              <a:rPr lang="en-US" i="1" dirty="0"/>
              <a:t>?</a:t>
            </a:r>
          </a:p>
          <a:p>
            <a:pPr marL="228234" indent="-228234">
              <a:buFont typeface="+mj-lt"/>
              <a:buAutoNum type="arabicPeriod"/>
            </a:pPr>
            <a:r>
              <a:rPr lang="en-US" i="1" dirty="0"/>
              <a:t>Once participants have an answer to the question, instruct</a:t>
            </a:r>
            <a:r>
              <a:rPr lang="en-US" i="1" baseline="0" dirty="0"/>
              <a:t> them to</a:t>
            </a:r>
            <a:r>
              <a:rPr lang="en-US" i="1" dirty="0"/>
              <a:t> </a:t>
            </a:r>
            <a:r>
              <a:rPr lang="en-US" i="1" baseline="0" dirty="0"/>
              <a:t>g</a:t>
            </a:r>
            <a:r>
              <a:rPr lang="en-US" i="1" dirty="0"/>
              <a:t>o to the point in the room that best represents their familiarity: north/very familiar, west/somewhat familiar, east/slightly familiar, or south/not at all familiar.</a:t>
            </a:r>
          </a:p>
        </p:txBody>
      </p:sp>
      <p:sp>
        <p:nvSpPr>
          <p:cNvPr id="4" name="Slide Number Placeholder 3"/>
          <p:cNvSpPr>
            <a:spLocks noGrp="1"/>
          </p:cNvSpPr>
          <p:nvPr>
            <p:ph type="sldNum" sz="quarter" idx="10"/>
          </p:nvPr>
        </p:nvSpPr>
        <p:spPr/>
        <p:txBody>
          <a:bodyPr/>
          <a:lstStyle/>
          <a:p>
            <a:pPr>
              <a:defRPr/>
            </a:pPr>
            <a:fld id="{DBA2C2E2-0E08-480B-A22D-C2F2EBF6A27D}" type="slidenum">
              <a:rPr lang="en-US" smtClean="0"/>
              <a:pPr>
                <a:defRPr/>
              </a:pPr>
              <a:t>8</a:t>
            </a:fld>
            <a:endParaRPr lang="en-US" dirty="0"/>
          </a:p>
        </p:txBody>
      </p:sp>
    </p:spTree>
    <p:extLst>
      <p:ext uri="{BB962C8B-B14F-4D97-AF65-F5344CB8AC3E}">
        <p14:creationId xmlns:p14="http://schemas.microsoft.com/office/powerpoint/2010/main" val="92007359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a:t>Post</a:t>
            </a:r>
            <a:r>
              <a:rPr lang="en-US" i="1" baseline="0" dirty="0"/>
              <a:t> this slide as participants are selecting the area that best suits their knowledge of the SEA’s strategic plan. </a:t>
            </a:r>
            <a:endParaRPr lang="en-US" i="1" dirty="0"/>
          </a:p>
        </p:txBody>
      </p:sp>
      <p:sp>
        <p:nvSpPr>
          <p:cNvPr id="4" name="Slide Number Placeholder 3"/>
          <p:cNvSpPr>
            <a:spLocks noGrp="1"/>
          </p:cNvSpPr>
          <p:nvPr>
            <p:ph type="sldNum" sz="quarter" idx="10"/>
          </p:nvPr>
        </p:nvSpPr>
        <p:spPr/>
        <p:txBody>
          <a:bodyPr/>
          <a:lstStyle/>
          <a:p>
            <a:pPr>
              <a:defRPr/>
            </a:pPr>
            <a:fld id="{DBA2C2E2-0E08-480B-A22D-C2F2EBF6A27D}" type="slidenum">
              <a:rPr lang="en-US" smtClean="0"/>
              <a:pPr>
                <a:defRPr/>
              </a:pPr>
              <a:t>9</a:t>
            </a:fld>
            <a:endParaRPr lang="en-US" dirty="0"/>
          </a:p>
        </p:txBody>
      </p:sp>
    </p:spTree>
    <p:extLst>
      <p:ext uri="{BB962C8B-B14F-4D97-AF65-F5344CB8AC3E}">
        <p14:creationId xmlns:p14="http://schemas.microsoft.com/office/powerpoint/2010/main" val="41978082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p:spTree>
      <p:nvGrpSpPr>
        <p:cNvPr id="1" name=""/>
        <p:cNvGrpSpPr/>
        <p:nvPr/>
      </p:nvGrpSpPr>
      <p:grpSpPr>
        <a:xfrm>
          <a:off x="0" y="0"/>
          <a:ext cx="0" cy="0"/>
          <a:chOff x="0" y="0"/>
          <a:chExt cx="0" cy="0"/>
        </a:xfrm>
      </p:grpSpPr>
      <p:sp>
        <p:nvSpPr>
          <p:cNvPr id="2" name="Title 1"/>
          <p:cNvSpPr>
            <a:spLocks noGrp="1"/>
          </p:cNvSpPr>
          <p:nvPr>
            <p:ph type="title"/>
          </p:nvPr>
        </p:nvSpPr>
        <p:spPr>
          <a:xfrm>
            <a:off x="683811" y="905710"/>
            <a:ext cx="8228413" cy="1785104"/>
          </a:xfrm>
        </p:spPr>
        <p:txBody>
          <a:bodyPr/>
          <a:lstStyle>
            <a:lvl1pPr>
              <a:defRPr/>
            </a:lvl1pPr>
          </a:lstStyle>
          <a:p>
            <a:r>
              <a:rPr lang="en-US"/>
              <a:t>Click to edit Master title style</a:t>
            </a:r>
            <a:endParaRPr lang="en-US" dirty="0"/>
          </a:p>
        </p:txBody>
      </p:sp>
      <p:sp>
        <p:nvSpPr>
          <p:cNvPr id="6" name="Text Placeholder 5"/>
          <p:cNvSpPr>
            <a:spLocks noGrp="1"/>
          </p:cNvSpPr>
          <p:nvPr>
            <p:ph type="body" sz="quarter" idx="12"/>
          </p:nvPr>
        </p:nvSpPr>
        <p:spPr>
          <a:xfrm>
            <a:off x="687388" y="2938998"/>
            <a:ext cx="8224837" cy="2486835"/>
          </a:xfrm>
        </p:spPr>
        <p:txBody>
          <a:bodyPr/>
          <a:lstStyle>
            <a:lvl1pPr>
              <a:defRPr>
                <a:solidFill>
                  <a:schemeClr val="bg1">
                    <a:lumMod val="75000"/>
                  </a:schemeClr>
                </a:solidFill>
              </a:defRPr>
            </a:lvl1pPr>
            <a:lvl2pPr>
              <a:defRPr sz="2400">
                <a:solidFill>
                  <a:schemeClr val="bg1"/>
                </a:solidFill>
              </a:defRPr>
            </a:lvl2pPr>
            <a:lvl3pPr>
              <a:defRPr sz="2000">
                <a:solidFill>
                  <a:schemeClr val="bg1"/>
                </a:solidFill>
              </a:defRPr>
            </a:lvl3pPr>
            <a:lvl4pPr marL="0" indent="0">
              <a:defRPr sz="1600">
                <a:solidFill>
                  <a:schemeClr val="bg1"/>
                </a:solidFill>
              </a:defRPr>
            </a:lvl4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8523742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ext no bullets">
    <p:spTree>
      <p:nvGrpSpPr>
        <p:cNvPr id="1" name=""/>
        <p:cNvGrpSpPr/>
        <p:nvPr/>
      </p:nvGrpSpPr>
      <p:grpSpPr>
        <a:xfrm>
          <a:off x="0" y="0"/>
          <a:ext cx="0" cy="0"/>
          <a:chOff x="0" y="0"/>
          <a:chExt cx="0" cy="0"/>
        </a:xfrm>
      </p:grpSpPr>
      <p:sp>
        <p:nvSpPr>
          <p:cNvPr id="3" name="Content Placeholder 2"/>
          <p:cNvSpPr>
            <a:spLocks noGrp="1"/>
          </p:cNvSpPr>
          <p:nvPr>
            <p:ph idx="1"/>
          </p:nvPr>
        </p:nvSpPr>
        <p:spPr>
          <a:xfrm>
            <a:off x="687388" y="2055813"/>
            <a:ext cx="8224837" cy="3732737"/>
          </a:xfrm>
        </p:spPr>
        <p:txBody>
          <a:bodyPr/>
          <a:lstStyle>
            <a:lvl1pPr marL="0" indent="0">
              <a:buNone/>
              <a:defRPr>
                <a:solidFill>
                  <a:schemeClr val="tx2">
                    <a:lumMod val="75000"/>
                  </a:schemeClr>
                </a:solidFill>
                <a:latin typeface="+mn-lt"/>
                <a:cs typeface="Franklin Gothic Book" pitchFamily="34" charset="0"/>
              </a:defRPr>
            </a:lvl1pPr>
            <a:lvl2pPr marL="230188" indent="-230188">
              <a:buFont typeface="Arial" pitchFamily="34" charset="0"/>
              <a:buChar char="•"/>
              <a:defRPr>
                <a:solidFill>
                  <a:schemeClr val="tx2">
                    <a:lumMod val="75000"/>
                  </a:schemeClr>
                </a:solidFill>
                <a:latin typeface="+mn-lt"/>
              </a:defRPr>
            </a:lvl2pPr>
            <a:lvl3pPr marL="465138" indent="-228600">
              <a:defRPr>
                <a:solidFill>
                  <a:schemeClr val="tx2">
                    <a:lumMod val="75000"/>
                  </a:schemeClr>
                </a:solidFill>
                <a:latin typeface="+mn-lt"/>
              </a:defRPr>
            </a:lvl3pPr>
            <a:lvl4pPr marL="685800" indent="-228600">
              <a:defRPr>
                <a:solidFill>
                  <a:schemeClr val="tx2">
                    <a:lumMod val="75000"/>
                  </a:schemeClr>
                </a:solidFill>
                <a:latin typeface="+mn-lt"/>
              </a:defRPr>
            </a:lvl4pPr>
            <a:lvl5pPr marL="912813" indent="-228600">
              <a:defRPr>
                <a:solidFill>
                  <a:schemeClr val="tx2">
                    <a:lumMod val="75000"/>
                  </a:schemeClr>
                </a:solidFill>
                <a:latin typeface="+mn-lt"/>
              </a:defRPr>
            </a:lvl5pPr>
            <a:lvl6pPr marL="1146175" indent="-228600">
              <a:defRPr>
                <a:solidFill>
                  <a:schemeClr val="tx2">
                    <a:lumMod val="75000"/>
                  </a:schemeClr>
                </a:solidFill>
                <a:latin typeface="+mn-lt"/>
              </a:defRPr>
            </a:lvl6pPr>
            <a:lvl7pPr marL="1374775" indent="-228600">
              <a:defRPr>
                <a:solidFill>
                  <a:schemeClr val="tx2">
                    <a:lumMod val="75000"/>
                  </a:schemeClr>
                </a:solidFill>
                <a:latin typeface="+mn-lt"/>
              </a:defRPr>
            </a:lvl7pPr>
            <a:lvl8pPr marL="1600200" indent="-228600">
              <a:defRPr>
                <a:solidFill>
                  <a:schemeClr val="tx2">
                    <a:lumMod val="75000"/>
                  </a:schemeClr>
                </a:solidFill>
                <a:latin typeface="+mn-lt"/>
              </a:defRPr>
            </a:lvl8pPr>
            <a:lvl9pPr marL="1827213" indent="-228600">
              <a:defRPr>
                <a:solidFill>
                  <a:schemeClr val="tx2">
                    <a:lumMod val="75000"/>
                  </a:schemeClr>
                </a:solidFill>
                <a:latin typeface="+mn-lt"/>
              </a:defRPr>
            </a:lvl9pPr>
          </a:lstStyle>
          <a:p>
            <a:pPr lvl="0"/>
            <a:r>
              <a:rPr lang="en-US" dirty="0"/>
              <a:t>Click to edit Master text</a:t>
            </a:r>
          </a:p>
          <a:p>
            <a:pPr lvl="1"/>
            <a:r>
              <a:rPr lang="en-US" dirty="0"/>
              <a:t> </a:t>
            </a:r>
          </a:p>
          <a:p>
            <a:pPr lvl="2"/>
            <a:r>
              <a:rPr lang="en-US" dirty="0"/>
              <a:t> </a:t>
            </a:r>
          </a:p>
          <a:p>
            <a:pPr lvl="3"/>
            <a:r>
              <a:rPr lang="en-US" dirty="0"/>
              <a:t> </a:t>
            </a:r>
          </a:p>
          <a:p>
            <a:pPr lvl="4"/>
            <a:r>
              <a:rPr lang="en-US" dirty="0"/>
              <a:t> </a:t>
            </a:r>
          </a:p>
          <a:p>
            <a:pPr lvl="5"/>
            <a:r>
              <a:rPr lang="en-US" dirty="0"/>
              <a:t> </a:t>
            </a:r>
          </a:p>
          <a:p>
            <a:pPr lvl="6"/>
            <a:r>
              <a:rPr lang="en-US" dirty="0"/>
              <a:t> </a:t>
            </a:r>
          </a:p>
          <a:p>
            <a:pPr lvl="7"/>
            <a:r>
              <a:rPr lang="en-US" dirty="0"/>
              <a:t> </a:t>
            </a:r>
          </a:p>
          <a:p>
            <a:pPr lvl="8"/>
            <a:r>
              <a:rPr lang="en-US" dirty="0"/>
              <a:t> </a:t>
            </a:r>
          </a:p>
        </p:txBody>
      </p:sp>
      <p:sp>
        <p:nvSpPr>
          <p:cNvPr id="2" name="Title 1"/>
          <p:cNvSpPr>
            <a:spLocks noGrp="1"/>
          </p:cNvSpPr>
          <p:nvPr>
            <p:ph type="title"/>
          </p:nvPr>
        </p:nvSpPr>
        <p:spPr/>
        <p:txBody>
          <a:bodyPr/>
          <a:lstStyle/>
          <a:p>
            <a:r>
              <a:rPr lang="en-US" dirty="0"/>
              <a:t>Click to edit Master title style</a:t>
            </a:r>
          </a:p>
        </p:txBody>
      </p:sp>
      <p:sp>
        <p:nvSpPr>
          <p:cNvPr id="4" name="Slide Number Placeholder 3"/>
          <p:cNvSpPr>
            <a:spLocks noGrp="1"/>
          </p:cNvSpPr>
          <p:nvPr>
            <p:ph type="sldNum" sz="quarter" idx="10"/>
          </p:nvPr>
        </p:nvSpPr>
        <p:spPr bwMode="gray">
          <a:xfrm>
            <a:off x="8755131" y="6507316"/>
            <a:ext cx="157094" cy="153888"/>
          </a:xfrm>
        </p:spPr>
        <p:txBody>
          <a:bodyPr wrap="none" anchor="b" anchorCtr="0"/>
          <a:lstStyle/>
          <a:p>
            <a:pPr algn="r"/>
            <a:fld id="{F3477EC8-074D-41C4-94AE-E9EA7CEEA348}" type="slidenum">
              <a:rPr>
                <a:solidFill>
                  <a:srgbClr val="FFFFFF">
                    <a:lumMod val="75000"/>
                  </a:srgbClr>
                </a:solidFill>
              </a:rPr>
              <a:pPr algn="r"/>
              <a:t>‹#›</a:t>
            </a:fld>
            <a:endParaRPr dirty="0">
              <a:solidFill>
                <a:srgbClr val="FFFFFF">
                  <a:lumMod val="75000"/>
                </a:srgbClr>
              </a:solidFill>
            </a:endParaRPr>
          </a:p>
        </p:txBody>
      </p:sp>
    </p:spTree>
    <p:extLst>
      <p:ext uri="{BB962C8B-B14F-4D97-AF65-F5344CB8AC3E}">
        <p14:creationId xmlns:p14="http://schemas.microsoft.com/office/powerpoint/2010/main" val="14569454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Bulleted Text">
    <p:spTree>
      <p:nvGrpSpPr>
        <p:cNvPr id="1" name=""/>
        <p:cNvGrpSpPr/>
        <p:nvPr/>
      </p:nvGrpSpPr>
      <p:grpSpPr>
        <a:xfrm>
          <a:off x="0" y="0"/>
          <a:ext cx="0" cy="0"/>
          <a:chOff x="0" y="0"/>
          <a:chExt cx="0" cy="0"/>
        </a:xfrm>
      </p:grpSpPr>
      <p:sp>
        <p:nvSpPr>
          <p:cNvPr id="3" name="Content Placeholder 2"/>
          <p:cNvSpPr>
            <a:spLocks noGrp="1"/>
          </p:cNvSpPr>
          <p:nvPr>
            <p:ph idx="1"/>
          </p:nvPr>
        </p:nvSpPr>
        <p:spPr bwMode="gray">
          <a:xfrm>
            <a:off x="687526" y="2055813"/>
            <a:ext cx="8224699" cy="3852006"/>
          </a:xfrm>
        </p:spPr>
        <p:txBody>
          <a:bodyPr/>
          <a:lstStyle>
            <a:lvl1pPr>
              <a:defRPr>
                <a:solidFill>
                  <a:schemeClr val="tx2">
                    <a:lumMod val="75000"/>
                  </a:schemeClr>
                </a:solidFill>
                <a:latin typeface="+mn-lt"/>
                <a:cs typeface="Franklin Gothic Book" pitchFamily="34" charset="0"/>
              </a:defRPr>
            </a:lvl1pPr>
            <a:lvl2pPr>
              <a:defRPr sz="1800">
                <a:solidFill>
                  <a:schemeClr val="tx2">
                    <a:lumMod val="75000"/>
                  </a:schemeClr>
                </a:solidFill>
                <a:latin typeface="+mn-lt"/>
                <a:cs typeface="Franklin Gothic Book" pitchFamily="34" charset="0"/>
              </a:defRPr>
            </a:lvl2pPr>
            <a:lvl3pPr>
              <a:defRPr sz="1400" baseline="0">
                <a:solidFill>
                  <a:schemeClr val="tx2">
                    <a:lumMod val="75000"/>
                  </a:schemeClr>
                </a:solidFill>
                <a:latin typeface="+mn-lt"/>
                <a:cs typeface="Franklin Gothic Book" pitchFamily="34" charset="0"/>
              </a:defRPr>
            </a:lvl3pPr>
            <a:lvl4pPr marL="915988" indent="-228600">
              <a:defRPr sz="1400" baseline="0">
                <a:solidFill>
                  <a:schemeClr val="tx2">
                    <a:lumMod val="75000"/>
                  </a:schemeClr>
                </a:solidFill>
                <a:latin typeface="+mn-lt"/>
                <a:cs typeface="Arial" pitchFamily="34" charset="0"/>
              </a:defRPr>
            </a:lvl4pPr>
            <a:lvl5pPr marL="1143000" indent="-228600">
              <a:defRPr sz="1400" baseline="0">
                <a:solidFill>
                  <a:schemeClr val="tx2">
                    <a:lumMod val="75000"/>
                  </a:schemeClr>
                </a:solidFill>
                <a:latin typeface="+mn-lt"/>
                <a:cs typeface="Arial" pitchFamily="34" charset="0"/>
              </a:defRPr>
            </a:lvl5pPr>
            <a:lvl6pPr marL="1377950" indent="-228600">
              <a:defRPr sz="1400" baseline="0">
                <a:solidFill>
                  <a:schemeClr val="tx2">
                    <a:lumMod val="75000"/>
                  </a:schemeClr>
                </a:solidFill>
                <a:latin typeface="+mn-lt"/>
              </a:defRPr>
            </a:lvl6pPr>
            <a:lvl7pPr marL="1597025" indent="-228600">
              <a:defRPr sz="1400" baseline="0">
                <a:solidFill>
                  <a:schemeClr val="tx2">
                    <a:lumMod val="75000"/>
                  </a:schemeClr>
                </a:solidFill>
                <a:latin typeface="+mn-lt"/>
              </a:defRPr>
            </a:lvl7pPr>
            <a:lvl8pPr marL="1830388" indent="-228600">
              <a:defRPr sz="1400" baseline="0">
                <a:solidFill>
                  <a:schemeClr val="tx2">
                    <a:lumMod val="75000"/>
                  </a:schemeClr>
                </a:solidFill>
                <a:latin typeface="+mn-lt"/>
              </a:defRPr>
            </a:lvl8pPr>
            <a:lvl9pPr marL="2057400" indent="-228600">
              <a:defRPr sz="1400" baseline="0">
                <a:solidFill>
                  <a:schemeClr val="tx2">
                    <a:lumMod val="75000"/>
                  </a:schemeClr>
                </a:solidFill>
                <a:latin typeface="+mn-lt"/>
              </a:defRPr>
            </a:lvl9pPr>
          </a:lstStyle>
          <a:p>
            <a:pPr lvl="0"/>
            <a:r>
              <a:rPr lang="en-US" dirty="0"/>
              <a:t>Click to edit Master text styles</a:t>
            </a:r>
          </a:p>
          <a:p>
            <a:pPr lvl="1"/>
            <a:r>
              <a:rPr lang="en-US" dirty="0"/>
              <a:t>Second level</a:t>
            </a:r>
          </a:p>
          <a:p>
            <a:pPr lvl="2"/>
            <a:r>
              <a:rPr lang="en-US" dirty="0"/>
              <a:t>Third level</a:t>
            </a:r>
          </a:p>
          <a:p>
            <a:pPr lvl="3"/>
            <a:r>
              <a:rPr lang="en-US" dirty="0"/>
              <a:t>Four</a:t>
            </a:r>
          </a:p>
          <a:p>
            <a:pPr lvl="4"/>
            <a:r>
              <a:rPr lang="en-US" dirty="0"/>
              <a:t>Five</a:t>
            </a:r>
          </a:p>
          <a:p>
            <a:pPr lvl="5"/>
            <a:r>
              <a:rPr lang="en-US" dirty="0"/>
              <a:t>Six</a:t>
            </a:r>
          </a:p>
          <a:p>
            <a:pPr lvl="6"/>
            <a:r>
              <a:rPr lang="en-US" dirty="0"/>
              <a:t>Seven	</a:t>
            </a:r>
          </a:p>
          <a:p>
            <a:pPr lvl="7"/>
            <a:r>
              <a:rPr lang="en-US" dirty="0"/>
              <a:t>Eight</a:t>
            </a:r>
          </a:p>
          <a:p>
            <a:pPr lvl="8"/>
            <a:r>
              <a:rPr lang="en-US" dirty="0"/>
              <a:t>Nine</a:t>
            </a:r>
          </a:p>
        </p:txBody>
      </p:sp>
      <p:sp>
        <p:nvSpPr>
          <p:cNvPr id="2" name="Title 1"/>
          <p:cNvSpPr>
            <a:spLocks noGrp="1"/>
          </p:cNvSpPr>
          <p:nvPr>
            <p:ph type="title"/>
          </p:nvPr>
        </p:nvSpPr>
        <p:spPr/>
        <p:txBody>
          <a:bodyPr/>
          <a:lstStyle/>
          <a:p>
            <a:r>
              <a:rPr lang="en-US" dirty="0"/>
              <a:t>Click to edit Master title style</a:t>
            </a:r>
          </a:p>
        </p:txBody>
      </p:sp>
      <p:sp>
        <p:nvSpPr>
          <p:cNvPr id="5" name="Slide Number Placeholder 3"/>
          <p:cNvSpPr>
            <a:spLocks noGrp="1"/>
          </p:cNvSpPr>
          <p:nvPr>
            <p:ph type="sldNum" sz="quarter" idx="10"/>
          </p:nvPr>
        </p:nvSpPr>
        <p:spPr bwMode="gray">
          <a:xfrm>
            <a:off x="8755131" y="6507316"/>
            <a:ext cx="157094" cy="153888"/>
          </a:xfrm>
        </p:spPr>
        <p:txBody>
          <a:bodyPr wrap="none" anchor="b" anchorCtr="0"/>
          <a:lstStyle/>
          <a:p>
            <a:pPr algn="r"/>
            <a:fld id="{F3477EC8-074D-41C4-94AE-E9EA7CEEA348}" type="slidenum">
              <a:rPr>
                <a:solidFill>
                  <a:srgbClr val="FFFFFF">
                    <a:lumMod val="75000"/>
                  </a:srgbClr>
                </a:solidFill>
              </a:rPr>
              <a:pPr algn="r"/>
              <a:t>‹#›</a:t>
            </a:fld>
            <a:endParaRPr dirty="0">
              <a:solidFill>
                <a:srgbClr val="FFFFFF">
                  <a:lumMod val="75000"/>
                </a:srgbClr>
              </a:solidFill>
            </a:endParaRPr>
          </a:p>
        </p:txBody>
      </p:sp>
    </p:spTree>
    <p:extLst>
      <p:ext uri="{BB962C8B-B14F-4D97-AF65-F5344CB8AC3E}">
        <p14:creationId xmlns:p14="http://schemas.microsoft.com/office/powerpoint/2010/main" val="322775471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wo Column Bulleted Text">
    <p:spTree>
      <p:nvGrpSpPr>
        <p:cNvPr id="1" name=""/>
        <p:cNvGrpSpPr/>
        <p:nvPr/>
      </p:nvGrpSpPr>
      <p:grpSpPr>
        <a:xfrm>
          <a:off x="0" y="0"/>
          <a:ext cx="0" cy="0"/>
          <a:chOff x="0" y="0"/>
          <a:chExt cx="0" cy="0"/>
        </a:xfrm>
      </p:grpSpPr>
      <p:sp>
        <p:nvSpPr>
          <p:cNvPr id="3" name="Content Placeholder 2"/>
          <p:cNvSpPr>
            <a:spLocks noGrp="1"/>
          </p:cNvSpPr>
          <p:nvPr>
            <p:ph idx="1"/>
          </p:nvPr>
        </p:nvSpPr>
        <p:spPr bwMode="gray">
          <a:xfrm>
            <a:off x="687526" y="2055813"/>
            <a:ext cx="3972629" cy="3852006"/>
          </a:xfrm>
        </p:spPr>
        <p:txBody>
          <a:bodyPr/>
          <a:lstStyle>
            <a:lvl1pPr>
              <a:defRPr>
                <a:solidFill>
                  <a:schemeClr val="tx2">
                    <a:lumMod val="75000"/>
                  </a:schemeClr>
                </a:solidFill>
                <a:latin typeface="+mn-lt"/>
                <a:cs typeface="Franklin Gothic Book" pitchFamily="34" charset="0"/>
              </a:defRPr>
            </a:lvl1pPr>
            <a:lvl2pPr>
              <a:defRPr sz="1800">
                <a:solidFill>
                  <a:schemeClr val="tx2">
                    <a:lumMod val="75000"/>
                  </a:schemeClr>
                </a:solidFill>
                <a:latin typeface="+mn-lt"/>
                <a:cs typeface="Franklin Gothic Book" pitchFamily="34" charset="0"/>
              </a:defRPr>
            </a:lvl2pPr>
            <a:lvl3pPr>
              <a:defRPr sz="1400" baseline="0">
                <a:solidFill>
                  <a:schemeClr val="tx2">
                    <a:lumMod val="75000"/>
                  </a:schemeClr>
                </a:solidFill>
                <a:latin typeface="+mn-lt"/>
                <a:cs typeface="Franklin Gothic Book" pitchFamily="34" charset="0"/>
              </a:defRPr>
            </a:lvl3pPr>
            <a:lvl4pPr marL="915988" indent="-228600">
              <a:defRPr sz="1400" baseline="0">
                <a:solidFill>
                  <a:schemeClr val="tx2">
                    <a:lumMod val="75000"/>
                  </a:schemeClr>
                </a:solidFill>
                <a:latin typeface="+mn-lt"/>
                <a:cs typeface="Arial" pitchFamily="34" charset="0"/>
              </a:defRPr>
            </a:lvl4pPr>
            <a:lvl5pPr marL="1143000" indent="-228600">
              <a:defRPr sz="1400" baseline="0">
                <a:solidFill>
                  <a:schemeClr val="tx2">
                    <a:lumMod val="75000"/>
                  </a:schemeClr>
                </a:solidFill>
                <a:latin typeface="+mn-lt"/>
                <a:cs typeface="Arial" pitchFamily="34" charset="0"/>
              </a:defRPr>
            </a:lvl5pPr>
            <a:lvl6pPr marL="1377950" indent="-228600">
              <a:defRPr sz="1400" baseline="0">
                <a:solidFill>
                  <a:schemeClr val="tx2">
                    <a:lumMod val="75000"/>
                  </a:schemeClr>
                </a:solidFill>
                <a:latin typeface="+mn-lt"/>
              </a:defRPr>
            </a:lvl6pPr>
            <a:lvl7pPr marL="1597025" indent="-228600">
              <a:defRPr sz="1400" baseline="0">
                <a:solidFill>
                  <a:schemeClr val="tx2">
                    <a:lumMod val="75000"/>
                  </a:schemeClr>
                </a:solidFill>
                <a:latin typeface="+mn-lt"/>
              </a:defRPr>
            </a:lvl7pPr>
            <a:lvl8pPr marL="1830388" indent="-228600">
              <a:defRPr sz="1400" baseline="0">
                <a:solidFill>
                  <a:schemeClr val="tx2">
                    <a:lumMod val="75000"/>
                  </a:schemeClr>
                </a:solidFill>
                <a:latin typeface="+mn-lt"/>
              </a:defRPr>
            </a:lvl8pPr>
            <a:lvl9pPr marL="2057400" indent="-228600">
              <a:defRPr sz="1400" baseline="0">
                <a:solidFill>
                  <a:schemeClr val="tx2">
                    <a:lumMod val="75000"/>
                  </a:schemeClr>
                </a:solidFill>
                <a:latin typeface="+mn-lt"/>
              </a:defRPr>
            </a:lvl9pPr>
          </a:lstStyle>
          <a:p>
            <a:pPr lvl="0"/>
            <a:r>
              <a:rPr lang="en-US" dirty="0"/>
              <a:t>Click to edit Master text styles</a:t>
            </a:r>
          </a:p>
          <a:p>
            <a:pPr lvl="1"/>
            <a:r>
              <a:rPr lang="en-US" dirty="0"/>
              <a:t>Second level</a:t>
            </a:r>
          </a:p>
          <a:p>
            <a:pPr lvl="2"/>
            <a:r>
              <a:rPr lang="en-US" dirty="0"/>
              <a:t>Third level</a:t>
            </a:r>
          </a:p>
          <a:p>
            <a:pPr lvl="3"/>
            <a:r>
              <a:rPr lang="en-US" dirty="0"/>
              <a:t>Four</a:t>
            </a:r>
          </a:p>
          <a:p>
            <a:pPr lvl="4"/>
            <a:r>
              <a:rPr lang="en-US" dirty="0"/>
              <a:t>Five</a:t>
            </a:r>
          </a:p>
          <a:p>
            <a:pPr lvl="5"/>
            <a:r>
              <a:rPr lang="en-US" dirty="0"/>
              <a:t>Six</a:t>
            </a:r>
          </a:p>
          <a:p>
            <a:pPr lvl="6"/>
            <a:r>
              <a:rPr lang="en-US" dirty="0"/>
              <a:t>Seven	</a:t>
            </a:r>
          </a:p>
          <a:p>
            <a:pPr lvl="7"/>
            <a:r>
              <a:rPr lang="en-US" dirty="0"/>
              <a:t>Eight</a:t>
            </a:r>
          </a:p>
          <a:p>
            <a:pPr lvl="8"/>
            <a:r>
              <a:rPr lang="en-US" dirty="0"/>
              <a:t>Nine</a:t>
            </a:r>
          </a:p>
        </p:txBody>
      </p:sp>
      <p:sp>
        <p:nvSpPr>
          <p:cNvPr id="4" name="Content Placeholder 2"/>
          <p:cNvSpPr>
            <a:spLocks noGrp="1"/>
          </p:cNvSpPr>
          <p:nvPr>
            <p:ph idx="10"/>
          </p:nvPr>
        </p:nvSpPr>
        <p:spPr bwMode="gray">
          <a:xfrm>
            <a:off x="4939596" y="2055813"/>
            <a:ext cx="3972629" cy="3852006"/>
          </a:xfrm>
        </p:spPr>
        <p:txBody>
          <a:bodyPr/>
          <a:lstStyle>
            <a:lvl1pPr>
              <a:defRPr>
                <a:solidFill>
                  <a:schemeClr val="tx2">
                    <a:lumMod val="75000"/>
                  </a:schemeClr>
                </a:solidFill>
                <a:latin typeface="+mn-lt"/>
                <a:cs typeface="Franklin Gothic Book" pitchFamily="34" charset="0"/>
              </a:defRPr>
            </a:lvl1pPr>
            <a:lvl2pPr>
              <a:defRPr sz="1800">
                <a:solidFill>
                  <a:schemeClr val="tx2">
                    <a:lumMod val="75000"/>
                  </a:schemeClr>
                </a:solidFill>
                <a:latin typeface="+mn-lt"/>
                <a:cs typeface="Franklin Gothic Book" pitchFamily="34" charset="0"/>
              </a:defRPr>
            </a:lvl2pPr>
            <a:lvl3pPr>
              <a:defRPr sz="1400" baseline="0">
                <a:solidFill>
                  <a:schemeClr val="tx2">
                    <a:lumMod val="75000"/>
                  </a:schemeClr>
                </a:solidFill>
                <a:latin typeface="+mn-lt"/>
                <a:cs typeface="Franklin Gothic Book" pitchFamily="34" charset="0"/>
              </a:defRPr>
            </a:lvl3pPr>
            <a:lvl4pPr marL="915988" indent="-228600">
              <a:defRPr sz="1400" baseline="0">
                <a:solidFill>
                  <a:schemeClr val="tx2">
                    <a:lumMod val="75000"/>
                  </a:schemeClr>
                </a:solidFill>
                <a:latin typeface="+mn-lt"/>
                <a:cs typeface="Arial" pitchFamily="34" charset="0"/>
              </a:defRPr>
            </a:lvl4pPr>
            <a:lvl5pPr marL="1143000" indent="-228600">
              <a:defRPr sz="1400" baseline="0">
                <a:solidFill>
                  <a:schemeClr val="tx2">
                    <a:lumMod val="75000"/>
                  </a:schemeClr>
                </a:solidFill>
                <a:latin typeface="+mn-lt"/>
                <a:cs typeface="Arial" pitchFamily="34" charset="0"/>
              </a:defRPr>
            </a:lvl5pPr>
            <a:lvl6pPr marL="1377950" indent="-228600">
              <a:defRPr sz="1400" baseline="0">
                <a:solidFill>
                  <a:schemeClr val="tx2">
                    <a:lumMod val="75000"/>
                  </a:schemeClr>
                </a:solidFill>
                <a:latin typeface="+mn-lt"/>
              </a:defRPr>
            </a:lvl6pPr>
            <a:lvl7pPr marL="1597025" indent="-228600">
              <a:defRPr sz="1400" baseline="0">
                <a:solidFill>
                  <a:schemeClr val="tx2">
                    <a:lumMod val="75000"/>
                  </a:schemeClr>
                </a:solidFill>
                <a:latin typeface="+mn-lt"/>
              </a:defRPr>
            </a:lvl7pPr>
            <a:lvl8pPr marL="1830388" indent="-228600">
              <a:defRPr sz="1400" baseline="0">
                <a:solidFill>
                  <a:schemeClr val="tx2">
                    <a:lumMod val="75000"/>
                  </a:schemeClr>
                </a:solidFill>
                <a:latin typeface="+mn-lt"/>
              </a:defRPr>
            </a:lvl8pPr>
            <a:lvl9pPr marL="2057400" indent="-228600">
              <a:defRPr sz="1400" baseline="0">
                <a:solidFill>
                  <a:schemeClr val="tx2">
                    <a:lumMod val="75000"/>
                  </a:schemeClr>
                </a:solidFill>
                <a:latin typeface="+mn-lt"/>
              </a:defRPr>
            </a:lvl9pPr>
          </a:lstStyle>
          <a:p>
            <a:pPr lvl="0"/>
            <a:r>
              <a:rPr lang="en-US" dirty="0"/>
              <a:t>Click to edit Master text styles</a:t>
            </a:r>
          </a:p>
          <a:p>
            <a:pPr lvl="1"/>
            <a:r>
              <a:rPr lang="en-US" dirty="0"/>
              <a:t>Second level</a:t>
            </a:r>
          </a:p>
          <a:p>
            <a:pPr lvl="2"/>
            <a:r>
              <a:rPr lang="en-US" dirty="0"/>
              <a:t>Third level</a:t>
            </a:r>
          </a:p>
          <a:p>
            <a:pPr lvl="3"/>
            <a:r>
              <a:rPr lang="en-US" dirty="0"/>
              <a:t>Four</a:t>
            </a:r>
          </a:p>
          <a:p>
            <a:pPr lvl="4"/>
            <a:r>
              <a:rPr lang="en-US" dirty="0"/>
              <a:t>Five</a:t>
            </a:r>
          </a:p>
          <a:p>
            <a:pPr lvl="5"/>
            <a:r>
              <a:rPr lang="en-US" dirty="0"/>
              <a:t>Six</a:t>
            </a:r>
          </a:p>
          <a:p>
            <a:pPr lvl="6"/>
            <a:r>
              <a:rPr lang="en-US" dirty="0"/>
              <a:t>Seven	</a:t>
            </a:r>
          </a:p>
          <a:p>
            <a:pPr lvl="7"/>
            <a:r>
              <a:rPr lang="en-US" dirty="0"/>
              <a:t>Eight</a:t>
            </a:r>
          </a:p>
          <a:p>
            <a:pPr lvl="8"/>
            <a:r>
              <a:rPr lang="en-US" dirty="0"/>
              <a:t>Nine</a:t>
            </a:r>
          </a:p>
        </p:txBody>
      </p:sp>
      <p:sp>
        <p:nvSpPr>
          <p:cNvPr id="2" name="Title 1"/>
          <p:cNvSpPr>
            <a:spLocks noGrp="1"/>
          </p:cNvSpPr>
          <p:nvPr>
            <p:ph type="title"/>
          </p:nvPr>
        </p:nvSpPr>
        <p:spPr/>
        <p:txBody>
          <a:bodyPr/>
          <a:lstStyle/>
          <a:p>
            <a:r>
              <a:rPr lang="en-US"/>
              <a:t>Click to edit Master title style</a:t>
            </a:r>
          </a:p>
        </p:txBody>
      </p:sp>
      <p:sp>
        <p:nvSpPr>
          <p:cNvPr id="6" name="Slide Number Placeholder 3"/>
          <p:cNvSpPr>
            <a:spLocks noGrp="1"/>
          </p:cNvSpPr>
          <p:nvPr>
            <p:ph type="sldNum" sz="quarter" idx="11"/>
          </p:nvPr>
        </p:nvSpPr>
        <p:spPr bwMode="gray">
          <a:xfrm>
            <a:off x="8755131" y="6507316"/>
            <a:ext cx="157094" cy="153888"/>
          </a:xfrm>
        </p:spPr>
        <p:txBody>
          <a:bodyPr wrap="none" anchor="b" anchorCtr="0"/>
          <a:lstStyle/>
          <a:p>
            <a:pPr algn="r"/>
            <a:fld id="{F3477EC8-074D-41C4-94AE-E9EA7CEEA348}" type="slidenum">
              <a:rPr>
                <a:solidFill>
                  <a:srgbClr val="FFFFFF">
                    <a:lumMod val="75000"/>
                  </a:srgbClr>
                </a:solidFill>
              </a:rPr>
              <a:pPr algn="r"/>
              <a:t>‹#›</a:t>
            </a:fld>
            <a:endParaRPr dirty="0">
              <a:solidFill>
                <a:srgbClr val="FFFFFF">
                  <a:lumMod val="75000"/>
                </a:srgbClr>
              </a:solidFill>
            </a:endParaRPr>
          </a:p>
        </p:txBody>
      </p:sp>
    </p:spTree>
    <p:extLst>
      <p:ext uri="{BB962C8B-B14F-4D97-AF65-F5344CB8AC3E}">
        <p14:creationId xmlns:p14="http://schemas.microsoft.com/office/powerpoint/2010/main" val="360330318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t>Click to edit Master title style</a:t>
            </a:r>
          </a:p>
        </p:txBody>
      </p:sp>
      <p:sp>
        <p:nvSpPr>
          <p:cNvPr id="4" name="Slide Number Placeholder 3"/>
          <p:cNvSpPr>
            <a:spLocks noGrp="1"/>
          </p:cNvSpPr>
          <p:nvPr>
            <p:ph type="sldNum" sz="quarter" idx="10"/>
          </p:nvPr>
        </p:nvSpPr>
        <p:spPr bwMode="gray">
          <a:xfrm>
            <a:off x="8755131" y="6507316"/>
            <a:ext cx="157094" cy="153888"/>
          </a:xfrm>
        </p:spPr>
        <p:txBody>
          <a:bodyPr wrap="none" anchor="b" anchorCtr="0"/>
          <a:lstStyle/>
          <a:p>
            <a:pPr algn="r"/>
            <a:fld id="{F3477EC8-074D-41C4-94AE-E9EA7CEEA348}" type="slidenum">
              <a:rPr>
                <a:solidFill>
                  <a:srgbClr val="FFFFFF">
                    <a:lumMod val="75000"/>
                  </a:srgbClr>
                </a:solidFill>
              </a:rPr>
              <a:pPr algn="r"/>
              <a:t>‹#›</a:t>
            </a:fld>
            <a:endParaRPr dirty="0">
              <a:solidFill>
                <a:srgbClr val="FFFFFF">
                  <a:lumMod val="75000"/>
                </a:srgbClr>
              </a:solidFill>
            </a:endParaRPr>
          </a:p>
        </p:txBody>
      </p:sp>
    </p:spTree>
    <p:extLst>
      <p:ext uri="{BB962C8B-B14F-4D97-AF65-F5344CB8AC3E}">
        <p14:creationId xmlns:p14="http://schemas.microsoft.com/office/powerpoint/2010/main" val="267665027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ext no bullets">
    <p:spTree>
      <p:nvGrpSpPr>
        <p:cNvPr id="1" name=""/>
        <p:cNvGrpSpPr/>
        <p:nvPr/>
      </p:nvGrpSpPr>
      <p:grpSpPr>
        <a:xfrm>
          <a:off x="0" y="0"/>
          <a:ext cx="0" cy="0"/>
          <a:chOff x="0" y="0"/>
          <a:chExt cx="0" cy="0"/>
        </a:xfrm>
      </p:grpSpPr>
      <p:sp>
        <p:nvSpPr>
          <p:cNvPr id="3" name="Content Placeholder 2"/>
          <p:cNvSpPr>
            <a:spLocks noGrp="1"/>
          </p:cNvSpPr>
          <p:nvPr>
            <p:ph idx="1"/>
          </p:nvPr>
        </p:nvSpPr>
        <p:spPr>
          <a:xfrm>
            <a:off x="687388" y="2055813"/>
            <a:ext cx="8224837" cy="3732737"/>
          </a:xfrm>
        </p:spPr>
        <p:txBody>
          <a:bodyPr/>
          <a:lstStyle>
            <a:lvl1pPr marL="0" indent="0">
              <a:buNone/>
              <a:defRPr>
                <a:solidFill>
                  <a:schemeClr val="tx2">
                    <a:lumMod val="75000"/>
                  </a:schemeClr>
                </a:solidFill>
                <a:latin typeface="+mn-lt"/>
                <a:cs typeface="Franklin Gothic Book" pitchFamily="34" charset="0"/>
              </a:defRPr>
            </a:lvl1pPr>
            <a:lvl2pPr marL="230188" indent="-230188">
              <a:buFont typeface="Arial" pitchFamily="34" charset="0"/>
              <a:buChar char="•"/>
              <a:defRPr>
                <a:solidFill>
                  <a:schemeClr val="tx2">
                    <a:lumMod val="75000"/>
                  </a:schemeClr>
                </a:solidFill>
                <a:latin typeface="+mn-lt"/>
              </a:defRPr>
            </a:lvl2pPr>
            <a:lvl3pPr marL="465138" indent="-228600">
              <a:defRPr>
                <a:solidFill>
                  <a:schemeClr val="tx2">
                    <a:lumMod val="75000"/>
                  </a:schemeClr>
                </a:solidFill>
                <a:latin typeface="+mn-lt"/>
              </a:defRPr>
            </a:lvl3pPr>
            <a:lvl4pPr marL="685800" indent="-228600">
              <a:defRPr>
                <a:solidFill>
                  <a:schemeClr val="tx2">
                    <a:lumMod val="75000"/>
                  </a:schemeClr>
                </a:solidFill>
                <a:latin typeface="+mn-lt"/>
              </a:defRPr>
            </a:lvl4pPr>
            <a:lvl5pPr marL="912813" indent="-228600">
              <a:defRPr>
                <a:solidFill>
                  <a:schemeClr val="tx2">
                    <a:lumMod val="75000"/>
                  </a:schemeClr>
                </a:solidFill>
                <a:latin typeface="+mn-lt"/>
              </a:defRPr>
            </a:lvl5pPr>
            <a:lvl6pPr marL="1146175" indent="-228600">
              <a:defRPr>
                <a:solidFill>
                  <a:schemeClr val="tx2">
                    <a:lumMod val="75000"/>
                  </a:schemeClr>
                </a:solidFill>
                <a:latin typeface="+mn-lt"/>
              </a:defRPr>
            </a:lvl6pPr>
            <a:lvl7pPr marL="1374775" indent="-228600">
              <a:defRPr>
                <a:solidFill>
                  <a:schemeClr val="tx2">
                    <a:lumMod val="75000"/>
                  </a:schemeClr>
                </a:solidFill>
                <a:latin typeface="+mn-lt"/>
              </a:defRPr>
            </a:lvl7pPr>
            <a:lvl8pPr marL="1600200" indent="-228600">
              <a:defRPr>
                <a:solidFill>
                  <a:schemeClr val="tx2">
                    <a:lumMod val="75000"/>
                  </a:schemeClr>
                </a:solidFill>
                <a:latin typeface="+mn-lt"/>
              </a:defRPr>
            </a:lvl8pPr>
            <a:lvl9pPr marL="1827213" indent="-228600">
              <a:defRPr>
                <a:solidFill>
                  <a:schemeClr val="tx2">
                    <a:lumMod val="75000"/>
                  </a:schemeClr>
                </a:solidFill>
                <a:latin typeface="+mn-lt"/>
              </a:defRPr>
            </a:lvl9pPr>
          </a:lstStyle>
          <a:p>
            <a:pPr lvl="0"/>
            <a:r>
              <a:rPr lang="en-US" dirty="0"/>
              <a:t>Click to edit Master text</a:t>
            </a:r>
          </a:p>
          <a:p>
            <a:pPr lvl="1"/>
            <a:r>
              <a:rPr lang="en-US" dirty="0"/>
              <a:t> </a:t>
            </a:r>
          </a:p>
          <a:p>
            <a:pPr lvl="2"/>
            <a:r>
              <a:rPr lang="en-US" dirty="0"/>
              <a:t> </a:t>
            </a:r>
          </a:p>
          <a:p>
            <a:pPr lvl="3"/>
            <a:r>
              <a:rPr lang="en-US" dirty="0"/>
              <a:t> </a:t>
            </a:r>
          </a:p>
          <a:p>
            <a:pPr lvl="4"/>
            <a:r>
              <a:rPr lang="en-US" dirty="0"/>
              <a:t> </a:t>
            </a:r>
          </a:p>
          <a:p>
            <a:pPr lvl="5"/>
            <a:r>
              <a:rPr lang="en-US" dirty="0"/>
              <a:t> </a:t>
            </a:r>
          </a:p>
          <a:p>
            <a:pPr lvl="6"/>
            <a:r>
              <a:rPr lang="en-US" dirty="0"/>
              <a:t> </a:t>
            </a:r>
          </a:p>
          <a:p>
            <a:pPr lvl="7"/>
            <a:r>
              <a:rPr lang="en-US" dirty="0"/>
              <a:t> </a:t>
            </a:r>
          </a:p>
          <a:p>
            <a:pPr lvl="8"/>
            <a:r>
              <a:rPr lang="en-US" dirty="0"/>
              <a:t> </a:t>
            </a:r>
          </a:p>
        </p:txBody>
      </p:sp>
      <p:sp>
        <p:nvSpPr>
          <p:cNvPr id="2" name="Title 1"/>
          <p:cNvSpPr>
            <a:spLocks noGrp="1"/>
          </p:cNvSpPr>
          <p:nvPr>
            <p:ph type="title"/>
          </p:nvPr>
        </p:nvSpPr>
        <p:spPr/>
        <p:txBody>
          <a:bodyPr/>
          <a:lstStyle/>
          <a:p>
            <a:r>
              <a:rPr lang="en-US" dirty="0"/>
              <a:t>Click to edit Master title style</a:t>
            </a:r>
          </a:p>
        </p:txBody>
      </p:sp>
      <p:sp>
        <p:nvSpPr>
          <p:cNvPr id="4" name="Slide Number Placeholder 3"/>
          <p:cNvSpPr>
            <a:spLocks noGrp="1"/>
          </p:cNvSpPr>
          <p:nvPr>
            <p:ph type="sldNum" sz="quarter" idx="10"/>
          </p:nvPr>
        </p:nvSpPr>
        <p:spPr bwMode="gray">
          <a:xfrm>
            <a:off x="8755131" y="6507316"/>
            <a:ext cx="157094" cy="153888"/>
          </a:xfrm>
        </p:spPr>
        <p:txBody>
          <a:bodyPr wrap="none" anchor="b" anchorCtr="0"/>
          <a:lstStyle/>
          <a:p>
            <a:pPr algn="r"/>
            <a:fld id="{F3477EC8-074D-41C4-94AE-E9EA7CEEA348}" type="slidenum">
              <a:rPr>
                <a:solidFill>
                  <a:srgbClr val="FFFFFF">
                    <a:lumMod val="75000"/>
                  </a:srgbClr>
                </a:solidFill>
              </a:rPr>
              <a:pPr algn="r"/>
              <a:t>‹#›</a:t>
            </a:fld>
            <a:endParaRPr dirty="0">
              <a:solidFill>
                <a:srgbClr val="FFFFFF">
                  <a:lumMod val="75000"/>
                </a:srgbClr>
              </a:solidFill>
            </a:endParaRPr>
          </a:p>
        </p:txBody>
      </p:sp>
    </p:spTree>
    <p:extLst>
      <p:ext uri="{BB962C8B-B14F-4D97-AF65-F5344CB8AC3E}">
        <p14:creationId xmlns:p14="http://schemas.microsoft.com/office/powerpoint/2010/main" val="285140302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Bulleted Text">
    <p:spTree>
      <p:nvGrpSpPr>
        <p:cNvPr id="1" name=""/>
        <p:cNvGrpSpPr/>
        <p:nvPr/>
      </p:nvGrpSpPr>
      <p:grpSpPr>
        <a:xfrm>
          <a:off x="0" y="0"/>
          <a:ext cx="0" cy="0"/>
          <a:chOff x="0" y="0"/>
          <a:chExt cx="0" cy="0"/>
        </a:xfrm>
      </p:grpSpPr>
      <p:sp>
        <p:nvSpPr>
          <p:cNvPr id="3" name="Content Placeholder 2"/>
          <p:cNvSpPr>
            <a:spLocks noGrp="1"/>
          </p:cNvSpPr>
          <p:nvPr>
            <p:ph idx="1"/>
          </p:nvPr>
        </p:nvSpPr>
        <p:spPr bwMode="gray">
          <a:xfrm>
            <a:off x="687526" y="2055813"/>
            <a:ext cx="8224699" cy="3852006"/>
          </a:xfrm>
        </p:spPr>
        <p:txBody>
          <a:bodyPr/>
          <a:lstStyle>
            <a:lvl1pPr>
              <a:defRPr>
                <a:solidFill>
                  <a:schemeClr val="tx2">
                    <a:lumMod val="75000"/>
                  </a:schemeClr>
                </a:solidFill>
                <a:latin typeface="+mn-lt"/>
                <a:cs typeface="Franklin Gothic Book" pitchFamily="34" charset="0"/>
              </a:defRPr>
            </a:lvl1pPr>
            <a:lvl2pPr>
              <a:defRPr sz="1800">
                <a:solidFill>
                  <a:schemeClr val="tx2">
                    <a:lumMod val="75000"/>
                  </a:schemeClr>
                </a:solidFill>
                <a:latin typeface="+mn-lt"/>
                <a:cs typeface="Franklin Gothic Book" pitchFamily="34" charset="0"/>
              </a:defRPr>
            </a:lvl2pPr>
            <a:lvl3pPr>
              <a:defRPr sz="1400" baseline="0">
                <a:solidFill>
                  <a:schemeClr val="tx2">
                    <a:lumMod val="75000"/>
                  </a:schemeClr>
                </a:solidFill>
                <a:latin typeface="+mn-lt"/>
                <a:cs typeface="Franklin Gothic Book" pitchFamily="34" charset="0"/>
              </a:defRPr>
            </a:lvl3pPr>
            <a:lvl4pPr marL="915988" indent="-228600">
              <a:defRPr sz="1400" baseline="0">
                <a:solidFill>
                  <a:schemeClr val="tx2">
                    <a:lumMod val="75000"/>
                  </a:schemeClr>
                </a:solidFill>
                <a:latin typeface="+mn-lt"/>
                <a:cs typeface="Arial" pitchFamily="34" charset="0"/>
              </a:defRPr>
            </a:lvl4pPr>
            <a:lvl5pPr marL="1143000" indent="-228600">
              <a:defRPr sz="1400" baseline="0">
                <a:solidFill>
                  <a:schemeClr val="tx2">
                    <a:lumMod val="75000"/>
                  </a:schemeClr>
                </a:solidFill>
                <a:latin typeface="+mn-lt"/>
                <a:cs typeface="Arial" pitchFamily="34" charset="0"/>
              </a:defRPr>
            </a:lvl5pPr>
            <a:lvl6pPr marL="1377950" indent="-228600">
              <a:defRPr sz="1400" baseline="0">
                <a:solidFill>
                  <a:schemeClr val="tx2">
                    <a:lumMod val="75000"/>
                  </a:schemeClr>
                </a:solidFill>
                <a:latin typeface="+mn-lt"/>
              </a:defRPr>
            </a:lvl6pPr>
            <a:lvl7pPr marL="1597025" indent="-228600">
              <a:defRPr sz="1400" baseline="0">
                <a:solidFill>
                  <a:schemeClr val="tx2">
                    <a:lumMod val="75000"/>
                  </a:schemeClr>
                </a:solidFill>
                <a:latin typeface="+mn-lt"/>
              </a:defRPr>
            </a:lvl7pPr>
            <a:lvl8pPr marL="1830388" indent="-228600">
              <a:defRPr sz="1400" baseline="0">
                <a:solidFill>
                  <a:schemeClr val="tx2">
                    <a:lumMod val="75000"/>
                  </a:schemeClr>
                </a:solidFill>
                <a:latin typeface="+mn-lt"/>
              </a:defRPr>
            </a:lvl8pPr>
            <a:lvl9pPr marL="2057400" indent="-228600">
              <a:defRPr sz="1400" baseline="0">
                <a:solidFill>
                  <a:schemeClr val="tx2">
                    <a:lumMod val="75000"/>
                  </a:schemeClr>
                </a:solidFill>
                <a:latin typeface="+mn-lt"/>
              </a:defRPr>
            </a:lvl9pPr>
          </a:lstStyle>
          <a:p>
            <a:pPr lvl="0"/>
            <a:r>
              <a:rPr lang="en-US" dirty="0"/>
              <a:t>Click to edit Master text styles</a:t>
            </a:r>
          </a:p>
          <a:p>
            <a:pPr lvl="1"/>
            <a:r>
              <a:rPr lang="en-US" dirty="0"/>
              <a:t>Second level</a:t>
            </a:r>
          </a:p>
          <a:p>
            <a:pPr lvl="2"/>
            <a:r>
              <a:rPr lang="en-US" dirty="0"/>
              <a:t>Third level</a:t>
            </a:r>
          </a:p>
          <a:p>
            <a:pPr lvl="3"/>
            <a:r>
              <a:rPr lang="en-US" dirty="0"/>
              <a:t>Four</a:t>
            </a:r>
          </a:p>
          <a:p>
            <a:pPr lvl="4"/>
            <a:r>
              <a:rPr lang="en-US" dirty="0"/>
              <a:t>Five</a:t>
            </a:r>
          </a:p>
          <a:p>
            <a:pPr lvl="5"/>
            <a:r>
              <a:rPr lang="en-US" dirty="0"/>
              <a:t>Six</a:t>
            </a:r>
          </a:p>
          <a:p>
            <a:pPr lvl="6"/>
            <a:r>
              <a:rPr lang="en-US" dirty="0"/>
              <a:t>Seven	</a:t>
            </a:r>
          </a:p>
          <a:p>
            <a:pPr lvl="7"/>
            <a:r>
              <a:rPr lang="en-US" dirty="0"/>
              <a:t>Eight</a:t>
            </a:r>
          </a:p>
          <a:p>
            <a:pPr lvl="8"/>
            <a:r>
              <a:rPr lang="en-US" dirty="0"/>
              <a:t>Nine</a:t>
            </a:r>
          </a:p>
        </p:txBody>
      </p:sp>
      <p:sp>
        <p:nvSpPr>
          <p:cNvPr id="2" name="Title 1"/>
          <p:cNvSpPr>
            <a:spLocks noGrp="1"/>
          </p:cNvSpPr>
          <p:nvPr>
            <p:ph type="title"/>
          </p:nvPr>
        </p:nvSpPr>
        <p:spPr/>
        <p:txBody>
          <a:bodyPr/>
          <a:lstStyle/>
          <a:p>
            <a:r>
              <a:rPr lang="en-US" dirty="0"/>
              <a:t>Click to edit Master title style</a:t>
            </a:r>
          </a:p>
        </p:txBody>
      </p:sp>
      <p:sp>
        <p:nvSpPr>
          <p:cNvPr id="5" name="Slide Number Placeholder 3"/>
          <p:cNvSpPr>
            <a:spLocks noGrp="1"/>
          </p:cNvSpPr>
          <p:nvPr>
            <p:ph type="sldNum" sz="quarter" idx="10"/>
          </p:nvPr>
        </p:nvSpPr>
        <p:spPr bwMode="gray">
          <a:xfrm>
            <a:off x="8755131" y="6507316"/>
            <a:ext cx="157094" cy="153888"/>
          </a:xfrm>
        </p:spPr>
        <p:txBody>
          <a:bodyPr wrap="none" anchor="b" anchorCtr="0"/>
          <a:lstStyle/>
          <a:p>
            <a:pPr algn="r"/>
            <a:fld id="{F3477EC8-074D-41C4-94AE-E9EA7CEEA348}" type="slidenum">
              <a:rPr>
                <a:solidFill>
                  <a:srgbClr val="FFFFFF">
                    <a:lumMod val="75000"/>
                  </a:srgbClr>
                </a:solidFill>
              </a:rPr>
              <a:pPr algn="r"/>
              <a:t>‹#›</a:t>
            </a:fld>
            <a:endParaRPr dirty="0">
              <a:solidFill>
                <a:srgbClr val="FFFFFF">
                  <a:lumMod val="75000"/>
                </a:srgbClr>
              </a:solidFill>
            </a:endParaRPr>
          </a:p>
        </p:txBody>
      </p:sp>
    </p:spTree>
    <p:extLst>
      <p:ext uri="{BB962C8B-B14F-4D97-AF65-F5344CB8AC3E}">
        <p14:creationId xmlns:p14="http://schemas.microsoft.com/office/powerpoint/2010/main" val="36536430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wo Column Bulleted Text">
    <p:spTree>
      <p:nvGrpSpPr>
        <p:cNvPr id="1" name=""/>
        <p:cNvGrpSpPr/>
        <p:nvPr/>
      </p:nvGrpSpPr>
      <p:grpSpPr>
        <a:xfrm>
          <a:off x="0" y="0"/>
          <a:ext cx="0" cy="0"/>
          <a:chOff x="0" y="0"/>
          <a:chExt cx="0" cy="0"/>
        </a:xfrm>
      </p:grpSpPr>
      <p:sp>
        <p:nvSpPr>
          <p:cNvPr id="3" name="Content Placeholder 2"/>
          <p:cNvSpPr>
            <a:spLocks noGrp="1"/>
          </p:cNvSpPr>
          <p:nvPr>
            <p:ph idx="1"/>
          </p:nvPr>
        </p:nvSpPr>
        <p:spPr bwMode="gray">
          <a:xfrm>
            <a:off x="687526" y="2055813"/>
            <a:ext cx="3972629" cy="3852006"/>
          </a:xfrm>
        </p:spPr>
        <p:txBody>
          <a:bodyPr/>
          <a:lstStyle>
            <a:lvl1pPr>
              <a:defRPr>
                <a:solidFill>
                  <a:schemeClr val="tx2">
                    <a:lumMod val="75000"/>
                  </a:schemeClr>
                </a:solidFill>
                <a:latin typeface="+mn-lt"/>
                <a:cs typeface="Franklin Gothic Book" pitchFamily="34" charset="0"/>
              </a:defRPr>
            </a:lvl1pPr>
            <a:lvl2pPr>
              <a:defRPr sz="1800">
                <a:solidFill>
                  <a:schemeClr val="tx2">
                    <a:lumMod val="75000"/>
                  </a:schemeClr>
                </a:solidFill>
                <a:latin typeface="+mn-lt"/>
                <a:cs typeface="Franklin Gothic Book" pitchFamily="34" charset="0"/>
              </a:defRPr>
            </a:lvl2pPr>
            <a:lvl3pPr>
              <a:defRPr sz="1400" baseline="0">
                <a:solidFill>
                  <a:schemeClr val="tx2">
                    <a:lumMod val="75000"/>
                  </a:schemeClr>
                </a:solidFill>
                <a:latin typeface="+mn-lt"/>
                <a:cs typeface="Franklin Gothic Book" pitchFamily="34" charset="0"/>
              </a:defRPr>
            </a:lvl3pPr>
            <a:lvl4pPr marL="915988" indent="-228600">
              <a:defRPr sz="1400" baseline="0">
                <a:solidFill>
                  <a:schemeClr val="tx2">
                    <a:lumMod val="75000"/>
                  </a:schemeClr>
                </a:solidFill>
                <a:latin typeface="+mn-lt"/>
                <a:cs typeface="Arial" pitchFamily="34" charset="0"/>
              </a:defRPr>
            </a:lvl4pPr>
            <a:lvl5pPr marL="1143000" indent="-228600">
              <a:defRPr sz="1400" baseline="0">
                <a:solidFill>
                  <a:schemeClr val="tx2">
                    <a:lumMod val="75000"/>
                  </a:schemeClr>
                </a:solidFill>
                <a:latin typeface="+mn-lt"/>
                <a:cs typeface="Arial" pitchFamily="34" charset="0"/>
              </a:defRPr>
            </a:lvl5pPr>
            <a:lvl6pPr marL="1377950" indent="-228600">
              <a:defRPr sz="1400" baseline="0">
                <a:solidFill>
                  <a:schemeClr val="tx2">
                    <a:lumMod val="75000"/>
                  </a:schemeClr>
                </a:solidFill>
                <a:latin typeface="+mn-lt"/>
              </a:defRPr>
            </a:lvl6pPr>
            <a:lvl7pPr marL="1597025" indent="-228600">
              <a:defRPr sz="1400" baseline="0">
                <a:solidFill>
                  <a:schemeClr val="tx2">
                    <a:lumMod val="75000"/>
                  </a:schemeClr>
                </a:solidFill>
                <a:latin typeface="+mn-lt"/>
              </a:defRPr>
            </a:lvl7pPr>
            <a:lvl8pPr marL="1830388" indent="-228600">
              <a:defRPr sz="1400" baseline="0">
                <a:solidFill>
                  <a:schemeClr val="tx2">
                    <a:lumMod val="75000"/>
                  </a:schemeClr>
                </a:solidFill>
                <a:latin typeface="+mn-lt"/>
              </a:defRPr>
            </a:lvl8pPr>
            <a:lvl9pPr marL="2057400" indent="-228600">
              <a:defRPr sz="1400" baseline="0">
                <a:solidFill>
                  <a:schemeClr val="tx2">
                    <a:lumMod val="75000"/>
                  </a:schemeClr>
                </a:solidFill>
                <a:latin typeface="+mn-lt"/>
              </a:defRPr>
            </a:lvl9pPr>
          </a:lstStyle>
          <a:p>
            <a:pPr lvl="0"/>
            <a:r>
              <a:rPr lang="en-US" dirty="0"/>
              <a:t>Click to edit Master text styles</a:t>
            </a:r>
          </a:p>
          <a:p>
            <a:pPr lvl="1"/>
            <a:r>
              <a:rPr lang="en-US" dirty="0"/>
              <a:t>Second level</a:t>
            </a:r>
          </a:p>
          <a:p>
            <a:pPr lvl="2"/>
            <a:r>
              <a:rPr lang="en-US" dirty="0"/>
              <a:t>Third level</a:t>
            </a:r>
          </a:p>
          <a:p>
            <a:pPr lvl="3"/>
            <a:r>
              <a:rPr lang="en-US" dirty="0"/>
              <a:t>Four</a:t>
            </a:r>
          </a:p>
          <a:p>
            <a:pPr lvl="4"/>
            <a:r>
              <a:rPr lang="en-US" dirty="0"/>
              <a:t>Five</a:t>
            </a:r>
          </a:p>
          <a:p>
            <a:pPr lvl="5"/>
            <a:r>
              <a:rPr lang="en-US" dirty="0"/>
              <a:t>Six</a:t>
            </a:r>
          </a:p>
          <a:p>
            <a:pPr lvl="6"/>
            <a:r>
              <a:rPr lang="en-US" dirty="0"/>
              <a:t>Seven	</a:t>
            </a:r>
          </a:p>
          <a:p>
            <a:pPr lvl="7"/>
            <a:r>
              <a:rPr lang="en-US" dirty="0"/>
              <a:t>Eight</a:t>
            </a:r>
          </a:p>
          <a:p>
            <a:pPr lvl="8"/>
            <a:r>
              <a:rPr lang="en-US" dirty="0"/>
              <a:t>Nine</a:t>
            </a:r>
          </a:p>
        </p:txBody>
      </p:sp>
      <p:sp>
        <p:nvSpPr>
          <p:cNvPr id="4" name="Content Placeholder 2"/>
          <p:cNvSpPr>
            <a:spLocks noGrp="1"/>
          </p:cNvSpPr>
          <p:nvPr>
            <p:ph idx="10"/>
          </p:nvPr>
        </p:nvSpPr>
        <p:spPr bwMode="gray">
          <a:xfrm>
            <a:off x="4939596" y="2055813"/>
            <a:ext cx="3972629" cy="3852006"/>
          </a:xfrm>
        </p:spPr>
        <p:txBody>
          <a:bodyPr/>
          <a:lstStyle>
            <a:lvl1pPr>
              <a:defRPr>
                <a:solidFill>
                  <a:schemeClr val="tx2">
                    <a:lumMod val="75000"/>
                  </a:schemeClr>
                </a:solidFill>
                <a:latin typeface="+mn-lt"/>
                <a:cs typeface="Franklin Gothic Book" pitchFamily="34" charset="0"/>
              </a:defRPr>
            </a:lvl1pPr>
            <a:lvl2pPr>
              <a:defRPr sz="1800">
                <a:solidFill>
                  <a:schemeClr val="tx2">
                    <a:lumMod val="75000"/>
                  </a:schemeClr>
                </a:solidFill>
                <a:latin typeface="+mn-lt"/>
                <a:cs typeface="Franklin Gothic Book" pitchFamily="34" charset="0"/>
              </a:defRPr>
            </a:lvl2pPr>
            <a:lvl3pPr>
              <a:defRPr sz="1400" baseline="0">
                <a:solidFill>
                  <a:schemeClr val="tx2">
                    <a:lumMod val="75000"/>
                  </a:schemeClr>
                </a:solidFill>
                <a:latin typeface="+mn-lt"/>
                <a:cs typeface="Franklin Gothic Book" pitchFamily="34" charset="0"/>
              </a:defRPr>
            </a:lvl3pPr>
            <a:lvl4pPr marL="915988" indent="-228600">
              <a:defRPr sz="1400" baseline="0">
                <a:solidFill>
                  <a:schemeClr val="tx2">
                    <a:lumMod val="75000"/>
                  </a:schemeClr>
                </a:solidFill>
                <a:latin typeface="+mn-lt"/>
                <a:cs typeface="Arial" pitchFamily="34" charset="0"/>
              </a:defRPr>
            </a:lvl4pPr>
            <a:lvl5pPr marL="1143000" indent="-228600">
              <a:defRPr sz="1400" baseline="0">
                <a:solidFill>
                  <a:schemeClr val="tx2">
                    <a:lumMod val="75000"/>
                  </a:schemeClr>
                </a:solidFill>
                <a:latin typeface="+mn-lt"/>
                <a:cs typeface="Arial" pitchFamily="34" charset="0"/>
              </a:defRPr>
            </a:lvl5pPr>
            <a:lvl6pPr marL="1377950" indent="-228600">
              <a:defRPr sz="1400" baseline="0">
                <a:solidFill>
                  <a:schemeClr val="tx2">
                    <a:lumMod val="75000"/>
                  </a:schemeClr>
                </a:solidFill>
                <a:latin typeface="+mn-lt"/>
              </a:defRPr>
            </a:lvl6pPr>
            <a:lvl7pPr marL="1597025" indent="-228600">
              <a:defRPr sz="1400" baseline="0">
                <a:solidFill>
                  <a:schemeClr val="tx2">
                    <a:lumMod val="75000"/>
                  </a:schemeClr>
                </a:solidFill>
                <a:latin typeface="+mn-lt"/>
              </a:defRPr>
            </a:lvl7pPr>
            <a:lvl8pPr marL="1830388" indent="-228600">
              <a:defRPr sz="1400" baseline="0">
                <a:solidFill>
                  <a:schemeClr val="tx2">
                    <a:lumMod val="75000"/>
                  </a:schemeClr>
                </a:solidFill>
                <a:latin typeface="+mn-lt"/>
              </a:defRPr>
            </a:lvl8pPr>
            <a:lvl9pPr marL="2057400" indent="-228600">
              <a:defRPr sz="1400" baseline="0">
                <a:solidFill>
                  <a:schemeClr val="tx2">
                    <a:lumMod val="75000"/>
                  </a:schemeClr>
                </a:solidFill>
                <a:latin typeface="+mn-lt"/>
              </a:defRPr>
            </a:lvl9pPr>
          </a:lstStyle>
          <a:p>
            <a:pPr lvl="0"/>
            <a:r>
              <a:rPr lang="en-US" dirty="0"/>
              <a:t>Click to edit Master text styles</a:t>
            </a:r>
          </a:p>
          <a:p>
            <a:pPr lvl="1"/>
            <a:r>
              <a:rPr lang="en-US" dirty="0"/>
              <a:t>Second level</a:t>
            </a:r>
          </a:p>
          <a:p>
            <a:pPr lvl="2"/>
            <a:r>
              <a:rPr lang="en-US" dirty="0"/>
              <a:t>Third level</a:t>
            </a:r>
          </a:p>
          <a:p>
            <a:pPr lvl="3"/>
            <a:r>
              <a:rPr lang="en-US" dirty="0"/>
              <a:t>Four</a:t>
            </a:r>
          </a:p>
          <a:p>
            <a:pPr lvl="4"/>
            <a:r>
              <a:rPr lang="en-US" dirty="0"/>
              <a:t>Five</a:t>
            </a:r>
          </a:p>
          <a:p>
            <a:pPr lvl="5"/>
            <a:r>
              <a:rPr lang="en-US" dirty="0"/>
              <a:t>Six</a:t>
            </a:r>
          </a:p>
          <a:p>
            <a:pPr lvl="6"/>
            <a:r>
              <a:rPr lang="en-US" dirty="0"/>
              <a:t>Seven	</a:t>
            </a:r>
          </a:p>
          <a:p>
            <a:pPr lvl="7"/>
            <a:r>
              <a:rPr lang="en-US" dirty="0"/>
              <a:t>Eight</a:t>
            </a:r>
          </a:p>
          <a:p>
            <a:pPr lvl="8"/>
            <a:r>
              <a:rPr lang="en-US" dirty="0"/>
              <a:t>Nine</a:t>
            </a:r>
          </a:p>
        </p:txBody>
      </p:sp>
      <p:sp>
        <p:nvSpPr>
          <p:cNvPr id="2" name="Title 1"/>
          <p:cNvSpPr>
            <a:spLocks noGrp="1"/>
          </p:cNvSpPr>
          <p:nvPr>
            <p:ph type="title"/>
          </p:nvPr>
        </p:nvSpPr>
        <p:spPr/>
        <p:txBody>
          <a:bodyPr/>
          <a:lstStyle/>
          <a:p>
            <a:r>
              <a:rPr lang="en-US"/>
              <a:t>Click to edit Master title style</a:t>
            </a:r>
          </a:p>
        </p:txBody>
      </p:sp>
      <p:sp>
        <p:nvSpPr>
          <p:cNvPr id="6" name="Slide Number Placeholder 3"/>
          <p:cNvSpPr>
            <a:spLocks noGrp="1"/>
          </p:cNvSpPr>
          <p:nvPr>
            <p:ph type="sldNum" sz="quarter" idx="11"/>
          </p:nvPr>
        </p:nvSpPr>
        <p:spPr bwMode="gray">
          <a:xfrm>
            <a:off x="8755131" y="6507316"/>
            <a:ext cx="157094" cy="153888"/>
          </a:xfrm>
        </p:spPr>
        <p:txBody>
          <a:bodyPr wrap="none" anchor="b" anchorCtr="0"/>
          <a:lstStyle/>
          <a:p>
            <a:pPr algn="r"/>
            <a:fld id="{F3477EC8-074D-41C4-94AE-E9EA7CEEA348}" type="slidenum">
              <a:rPr>
                <a:solidFill>
                  <a:srgbClr val="FFFFFF">
                    <a:lumMod val="75000"/>
                  </a:srgbClr>
                </a:solidFill>
              </a:rPr>
              <a:pPr algn="r"/>
              <a:t>‹#›</a:t>
            </a:fld>
            <a:endParaRPr dirty="0">
              <a:solidFill>
                <a:srgbClr val="FFFFFF">
                  <a:lumMod val="75000"/>
                </a:srgbClr>
              </a:solidFill>
            </a:endParaRPr>
          </a:p>
        </p:txBody>
      </p:sp>
    </p:spTree>
    <p:extLst>
      <p:ext uri="{BB962C8B-B14F-4D97-AF65-F5344CB8AC3E}">
        <p14:creationId xmlns:p14="http://schemas.microsoft.com/office/powerpoint/2010/main" val="111059022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t>Click to edit Master title style</a:t>
            </a:r>
          </a:p>
        </p:txBody>
      </p:sp>
      <p:sp>
        <p:nvSpPr>
          <p:cNvPr id="4" name="Slide Number Placeholder 3"/>
          <p:cNvSpPr>
            <a:spLocks noGrp="1"/>
          </p:cNvSpPr>
          <p:nvPr>
            <p:ph type="sldNum" sz="quarter" idx="10"/>
          </p:nvPr>
        </p:nvSpPr>
        <p:spPr bwMode="gray">
          <a:xfrm>
            <a:off x="8755131" y="6507316"/>
            <a:ext cx="157094" cy="153888"/>
          </a:xfrm>
        </p:spPr>
        <p:txBody>
          <a:bodyPr wrap="none" anchor="b" anchorCtr="0"/>
          <a:lstStyle/>
          <a:p>
            <a:pPr algn="r"/>
            <a:fld id="{F3477EC8-074D-41C4-94AE-E9EA7CEEA348}" type="slidenum">
              <a:rPr>
                <a:solidFill>
                  <a:srgbClr val="FFFFFF">
                    <a:lumMod val="75000"/>
                  </a:srgbClr>
                </a:solidFill>
              </a:rPr>
              <a:pPr algn="r"/>
              <a:t>‹#›</a:t>
            </a:fld>
            <a:endParaRPr dirty="0">
              <a:solidFill>
                <a:srgbClr val="FFFFFF">
                  <a:lumMod val="75000"/>
                </a:srgbClr>
              </a:solidFill>
            </a:endParaRPr>
          </a:p>
        </p:txBody>
      </p:sp>
    </p:spTree>
    <p:extLst>
      <p:ext uri="{BB962C8B-B14F-4D97-AF65-F5344CB8AC3E}">
        <p14:creationId xmlns:p14="http://schemas.microsoft.com/office/powerpoint/2010/main" val="366087965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ext no bullets">
    <p:spTree>
      <p:nvGrpSpPr>
        <p:cNvPr id="1" name=""/>
        <p:cNvGrpSpPr/>
        <p:nvPr/>
      </p:nvGrpSpPr>
      <p:grpSpPr>
        <a:xfrm>
          <a:off x="0" y="0"/>
          <a:ext cx="0" cy="0"/>
          <a:chOff x="0" y="0"/>
          <a:chExt cx="0" cy="0"/>
        </a:xfrm>
      </p:grpSpPr>
      <p:sp>
        <p:nvSpPr>
          <p:cNvPr id="3" name="Content Placeholder 2"/>
          <p:cNvSpPr>
            <a:spLocks noGrp="1"/>
          </p:cNvSpPr>
          <p:nvPr>
            <p:ph idx="1"/>
          </p:nvPr>
        </p:nvSpPr>
        <p:spPr>
          <a:xfrm>
            <a:off x="687388" y="2055813"/>
            <a:ext cx="8224837" cy="3732737"/>
          </a:xfrm>
        </p:spPr>
        <p:txBody>
          <a:bodyPr/>
          <a:lstStyle>
            <a:lvl1pPr marL="0" indent="0">
              <a:buNone/>
              <a:defRPr>
                <a:solidFill>
                  <a:schemeClr val="tx2">
                    <a:lumMod val="75000"/>
                  </a:schemeClr>
                </a:solidFill>
                <a:latin typeface="+mn-lt"/>
                <a:cs typeface="Franklin Gothic Book" pitchFamily="34" charset="0"/>
              </a:defRPr>
            </a:lvl1pPr>
            <a:lvl2pPr marL="230188" indent="-230188">
              <a:buFont typeface="Arial" pitchFamily="34" charset="0"/>
              <a:buChar char="•"/>
              <a:defRPr>
                <a:solidFill>
                  <a:schemeClr val="tx2">
                    <a:lumMod val="75000"/>
                  </a:schemeClr>
                </a:solidFill>
                <a:latin typeface="+mn-lt"/>
              </a:defRPr>
            </a:lvl2pPr>
            <a:lvl3pPr marL="465138" indent="-228600">
              <a:defRPr>
                <a:solidFill>
                  <a:schemeClr val="tx2">
                    <a:lumMod val="75000"/>
                  </a:schemeClr>
                </a:solidFill>
                <a:latin typeface="+mn-lt"/>
              </a:defRPr>
            </a:lvl3pPr>
            <a:lvl4pPr marL="685800" indent="-228600">
              <a:defRPr>
                <a:solidFill>
                  <a:schemeClr val="tx2">
                    <a:lumMod val="75000"/>
                  </a:schemeClr>
                </a:solidFill>
                <a:latin typeface="+mn-lt"/>
              </a:defRPr>
            </a:lvl4pPr>
            <a:lvl5pPr marL="912813" indent="-228600">
              <a:defRPr>
                <a:solidFill>
                  <a:schemeClr val="tx2">
                    <a:lumMod val="75000"/>
                  </a:schemeClr>
                </a:solidFill>
                <a:latin typeface="+mn-lt"/>
              </a:defRPr>
            </a:lvl5pPr>
            <a:lvl6pPr marL="1146175" indent="-228600">
              <a:defRPr>
                <a:solidFill>
                  <a:schemeClr val="tx2">
                    <a:lumMod val="75000"/>
                  </a:schemeClr>
                </a:solidFill>
                <a:latin typeface="+mn-lt"/>
              </a:defRPr>
            </a:lvl6pPr>
            <a:lvl7pPr marL="1374775" indent="-228600">
              <a:defRPr>
                <a:solidFill>
                  <a:schemeClr val="tx2">
                    <a:lumMod val="75000"/>
                  </a:schemeClr>
                </a:solidFill>
                <a:latin typeface="+mn-lt"/>
              </a:defRPr>
            </a:lvl7pPr>
            <a:lvl8pPr marL="1600200" indent="-228600">
              <a:defRPr>
                <a:solidFill>
                  <a:schemeClr val="tx2">
                    <a:lumMod val="75000"/>
                  </a:schemeClr>
                </a:solidFill>
                <a:latin typeface="+mn-lt"/>
              </a:defRPr>
            </a:lvl8pPr>
            <a:lvl9pPr marL="1827213" indent="-228600">
              <a:defRPr>
                <a:solidFill>
                  <a:schemeClr val="tx2">
                    <a:lumMod val="75000"/>
                  </a:schemeClr>
                </a:solidFill>
                <a:latin typeface="+mn-lt"/>
              </a:defRPr>
            </a:lvl9pPr>
          </a:lstStyle>
          <a:p>
            <a:pPr lvl="0"/>
            <a:r>
              <a:rPr lang="en-US" dirty="0"/>
              <a:t>Click to edit Master text</a:t>
            </a:r>
          </a:p>
          <a:p>
            <a:pPr lvl="1"/>
            <a:r>
              <a:rPr lang="en-US" dirty="0"/>
              <a:t> </a:t>
            </a:r>
          </a:p>
          <a:p>
            <a:pPr lvl="2"/>
            <a:r>
              <a:rPr lang="en-US" dirty="0"/>
              <a:t> </a:t>
            </a:r>
          </a:p>
          <a:p>
            <a:pPr lvl="3"/>
            <a:r>
              <a:rPr lang="en-US" dirty="0"/>
              <a:t> </a:t>
            </a:r>
          </a:p>
          <a:p>
            <a:pPr lvl="4"/>
            <a:r>
              <a:rPr lang="en-US" dirty="0"/>
              <a:t> </a:t>
            </a:r>
          </a:p>
          <a:p>
            <a:pPr lvl="5"/>
            <a:r>
              <a:rPr lang="en-US" dirty="0"/>
              <a:t> </a:t>
            </a:r>
          </a:p>
          <a:p>
            <a:pPr lvl="6"/>
            <a:r>
              <a:rPr lang="en-US" dirty="0"/>
              <a:t> </a:t>
            </a:r>
          </a:p>
          <a:p>
            <a:pPr lvl="7"/>
            <a:r>
              <a:rPr lang="en-US" dirty="0"/>
              <a:t> </a:t>
            </a:r>
          </a:p>
          <a:p>
            <a:pPr lvl="8"/>
            <a:r>
              <a:rPr lang="en-US" dirty="0"/>
              <a:t> </a:t>
            </a:r>
          </a:p>
        </p:txBody>
      </p:sp>
      <p:sp>
        <p:nvSpPr>
          <p:cNvPr id="2" name="Title 1"/>
          <p:cNvSpPr>
            <a:spLocks noGrp="1"/>
          </p:cNvSpPr>
          <p:nvPr>
            <p:ph type="title"/>
          </p:nvPr>
        </p:nvSpPr>
        <p:spPr/>
        <p:txBody>
          <a:bodyPr/>
          <a:lstStyle/>
          <a:p>
            <a:r>
              <a:rPr lang="en-US" dirty="0"/>
              <a:t>Click to edit Master title style</a:t>
            </a:r>
          </a:p>
        </p:txBody>
      </p:sp>
      <p:sp>
        <p:nvSpPr>
          <p:cNvPr id="4" name="Slide Number Placeholder 3"/>
          <p:cNvSpPr>
            <a:spLocks noGrp="1"/>
          </p:cNvSpPr>
          <p:nvPr>
            <p:ph type="sldNum" sz="quarter" idx="10"/>
          </p:nvPr>
        </p:nvSpPr>
        <p:spPr bwMode="gray">
          <a:xfrm>
            <a:off x="8755131" y="6507316"/>
            <a:ext cx="157094" cy="153888"/>
          </a:xfrm>
        </p:spPr>
        <p:txBody>
          <a:bodyPr wrap="none" anchor="b" anchorCtr="0"/>
          <a:lstStyle/>
          <a:p>
            <a:pPr algn="r"/>
            <a:fld id="{F3477EC8-074D-41C4-94AE-E9EA7CEEA348}" type="slidenum">
              <a:rPr>
                <a:solidFill>
                  <a:srgbClr val="FFFFFF">
                    <a:lumMod val="75000"/>
                  </a:srgbClr>
                </a:solidFill>
              </a:rPr>
              <a:pPr algn="r"/>
              <a:t>‹#›</a:t>
            </a:fld>
            <a:endParaRPr dirty="0">
              <a:solidFill>
                <a:srgbClr val="FFFFFF">
                  <a:lumMod val="75000"/>
                </a:srgbClr>
              </a:solidFill>
            </a:endParaRPr>
          </a:p>
        </p:txBody>
      </p:sp>
    </p:spTree>
    <p:extLst>
      <p:ext uri="{BB962C8B-B14F-4D97-AF65-F5344CB8AC3E}">
        <p14:creationId xmlns:p14="http://schemas.microsoft.com/office/powerpoint/2010/main" val="187587082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Bulleted Text">
    <p:spTree>
      <p:nvGrpSpPr>
        <p:cNvPr id="1" name=""/>
        <p:cNvGrpSpPr/>
        <p:nvPr/>
      </p:nvGrpSpPr>
      <p:grpSpPr>
        <a:xfrm>
          <a:off x="0" y="0"/>
          <a:ext cx="0" cy="0"/>
          <a:chOff x="0" y="0"/>
          <a:chExt cx="0" cy="0"/>
        </a:xfrm>
      </p:grpSpPr>
      <p:sp>
        <p:nvSpPr>
          <p:cNvPr id="3" name="Content Placeholder 2"/>
          <p:cNvSpPr>
            <a:spLocks noGrp="1"/>
          </p:cNvSpPr>
          <p:nvPr>
            <p:ph idx="1"/>
          </p:nvPr>
        </p:nvSpPr>
        <p:spPr bwMode="gray">
          <a:xfrm>
            <a:off x="687526" y="2055813"/>
            <a:ext cx="8224699" cy="3852006"/>
          </a:xfrm>
        </p:spPr>
        <p:txBody>
          <a:bodyPr/>
          <a:lstStyle>
            <a:lvl1pPr>
              <a:defRPr>
                <a:solidFill>
                  <a:schemeClr val="tx2">
                    <a:lumMod val="75000"/>
                  </a:schemeClr>
                </a:solidFill>
                <a:latin typeface="+mn-lt"/>
                <a:cs typeface="Franklin Gothic Book" pitchFamily="34" charset="0"/>
              </a:defRPr>
            </a:lvl1pPr>
            <a:lvl2pPr>
              <a:defRPr sz="1800">
                <a:solidFill>
                  <a:schemeClr val="tx2">
                    <a:lumMod val="75000"/>
                  </a:schemeClr>
                </a:solidFill>
                <a:latin typeface="+mn-lt"/>
                <a:cs typeface="Franklin Gothic Book" pitchFamily="34" charset="0"/>
              </a:defRPr>
            </a:lvl2pPr>
            <a:lvl3pPr>
              <a:defRPr sz="1400" baseline="0">
                <a:solidFill>
                  <a:schemeClr val="tx2">
                    <a:lumMod val="75000"/>
                  </a:schemeClr>
                </a:solidFill>
                <a:latin typeface="+mn-lt"/>
                <a:cs typeface="Franklin Gothic Book" pitchFamily="34" charset="0"/>
              </a:defRPr>
            </a:lvl3pPr>
            <a:lvl4pPr marL="915988" indent="-228600">
              <a:defRPr sz="1400" baseline="0">
                <a:solidFill>
                  <a:schemeClr val="tx2">
                    <a:lumMod val="75000"/>
                  </a:schemeClr>
                </a:solidFill>
                <a:latin typeface="+mn-lt"/>
                <a:cs typeface="Arial" pitchFamily="34" charset="0"/>
              </a:defRPr>
            </a:lvl4pPr>
            <a:lvl5pPr marL="1143000" indent="-228600">
              <a:defRPr sz="1400" baseline="0">
                <a:solidFill>
                  <a:schemeClr val="tx2">
                    <a:lumMod val="75000"/>
                  </a:schemeClr>
                </a:solidFill>
                <a:latin typeface="+mn-lt"/>
                <a:cs typeface="Arial" pitchFamily="34" charset="0"/>
              </a:defRPr>
            </a:lvl5pPr>
            <a:lvl6pPr marL="1377950" indent="-228600">
              <a:defRPr sz="1400" baseline="0">
                <a:solidFill>
                  <a:schemeClr val="tx2">
                    <a:lumMod val="75000"/>
                  </a:schemeClr>
                </a:solidFill>
                <a:latin typeface="+mn-lt"/>
              </a:defRPr>
            </a:lvl6pPr>
            <a:lvl7pPr marL="1597025" indent="-228600">
              <a:defRPr sz="1400" baseline="0">
                <a:solidFill>
                  <a:schemeClr val="tx2">
                    <a:lumMod val="75000"/>
                  </a:schemeClr>
                </a:solidFill>
                <a:latin typeface="+mn-lt"/>
              </a:defRPr>
            </a:lvl7pPr>
            <a:lvl8pPr marL="1830388" indent="-228600">
              <a:defRPr sz="1400" baseline="0">
                <a:solidFill>
                  <a:schemeClr val="tx2">
                    <a:lumMod val="75000"/>
                  </a:schemeClr>
                </a:solidFill>
                <a:latin typeface="+mn-lt"/>
              </a:defRPr>
            </a:lvl8pPr>
            <a:lvl9pPr marL="2057400" indent="-228600">
              <a:defRPr sz="1400" baseline="0">
                <a:solidFill>
                  <a:schemeClr val="tx2">
                    <a:lumMod val="75000"/>
                  </a:schemeClr>
                </a:solidFill>
                <a:latin typeface="+mn-lt"/>
              </a:defRPr>
            </a:lvl9pPr>
          </a:lstStyle>
          <a:p>
            <a:pPr lvl="0"/>
            <a:r>
              <a:rPr lang="en-US" dirty="0"/>
              <a:t>Click to edit Master text styles</a:t>
            </a:r>
          </a:p>
          <a:p>
            <a:pPr lvl="1"/>
            <a:r>
              <a:rPr lang="en-US" dirty="0"/>
              <a:t>Second level</a:t>
            </a:r>
          </a:p>
          <a:p>
            <a:pPr lvl="2"/>
            <a:r>
              <a:rPr lang="en-US" dirty="0"/>
              <a:t>Third level</a:t>
            </a:r>
          </a:p>
          <a:p>
            <a:pPr lvl="3"/>
            <a:r>
              <a:rPr lang="en-US" dirty="0"/>
              <a:t>Four</a:t>
            </a:r>
          </a:p>
          <a:p>
            <a:pPr lvl="4"/>
            <a:r>
              <a:rPr lang="en-US" dirty="0"/>
              <a:t>Five</a:t>
            </a:r>
          </a:p>
          <a:p>
            <a:pPr lvl="5"/>
            <a:r>
              <a:rPr lang="en-US" dirty="0"/>
              <a:t>Six</a:t>
            </a:r>
          </a:p>
          <a:p>
            <a:pPr lvl="6"/>
            <a:r>
              <a:rPr lang="en-US" dirty="0"/>
              <a:t>Seven	</a:t>
            </a:r>
          </a:p>
          <a:p>
            <a:pPr lvl="7"/>
            <a:r>
              <a:rPr lang="en-US" dirty="0"/>
              <a:t>Eight</a:t>
            </a:r>
          </a:p>
          <a:p>
            <a:pPr lvl="8"/>
            <a:r>
              <a:rPr lang="en-US" dirty="0"/>
              <a:t>Nine</a:t>
            </a:r>
          </a:p>
        </p:txBody>
      </p:sp>
      <p:sp>
        <p:nvSpPr>
          <p:cNvPr id="2" name="Title 1"/>
          <p:cNvSpPr>
            <a:spLocks noGrp="1"/>
          </p:cNvSpPr>
          <p:nvPr>
            <p:ph type="title"/>
          </p:nvPr>
        </p:nvSpPr>
        <p:spPr/>
        <p:txBody>
          <a:bodyPr/>
          <a:lstStyle/>
          <a:p>
            <a:r>
              <a:rPr lang="en-US" dirty="0"/>
              <a:t>Click to edit Master title style</a:t>
            </a:r>
          </a:p>
        </p:txBody>
      </p:sp>
      <p:sp>
        <p:nvSpPr>
          <p:cNvPr id="5" name="Slide Number Placeholder 3"/>
          <p:cNvSpPr>
            <a:spLocks noGrp="1"/>
          </p:cNvSpPr>
          <p:nvPr>
            <p:ph type="sldNum" sz="quarter" idx="10"/>
          </p:nvPr>
        </p:nvSpPr>
        <p:spPr bwMode="gray">
          <a:xfrm>
            <a:off x="8755131" y="6507316"/>
            <a:ext cx="157094" cy="153888"/>
          </a:xfrm>
        </p:spPr>
        <p:txBody>
          <a:bodyPr wrap="none" anchor="b" anchorCtr="0"/>
          <a:lstStyle/>
          <a:p>
            <a:pPr algn="r"/>
            <a:fld id="{F3477EC8-074D-41C4-94AE-E9EA7CEEA348}" type="slidenum">
              <a:rPr>
                <a:solidFill>
                  <a:srgbClr val="FFFFFF">
                    <a:lumMod val="75000"/>
                  </a:srgbClr>
                </a:solidFill>
              </a:rPr>
              <a:pPr algn="r"/>
              <a:t>‹#›</a:t>
            </a:fld>
            <a:endParaRPr dirty="0">
              <a:solidFill>
                <a:srgbClr val="FFFFFF">
                  <a:lumMod val="75000"/>
                </a:srgbClr>
              </a:solidFill>
            </a:endParaRPr>
          </a:p>
        </p:txBody>
      </p:sp>
    </p:spTree>
    <p:extLst>
      <p:ext uri="{BB962C8B-B14F-4D97-AF65-F5344CB8AC3E}">
        <p14:creationId xmlns:p14="http://schemas.microsoft.com/office/powerpoint/2010/main" val="31498433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Divider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atin typeface="+mn-lt"/>
              </a:defRPr>
            </a:lvl1p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p:txBody>
      </p:sp>
      <p:sp>
        <p:nvSpPr>
          <p:cNvPr id="6" name="Slide Number Placeholder 5"/>
          <p:cNvSpPr>
            <a:spLocks noGrp="1"/>
          </p:cNvSpPr>
          <p:nvPr>
            <p:ph type="sldNum" sz="quarter" idx="12"/>
          </p:nvPr>
        </p:nvSpPr>
        <p:spPr>
          <a:xfrm>
            <a:off x="8755130" y="6507316"/>
            <a:ext cx="157094" cy="153888"/>
          </a:xfrm>
        </p:spPr>
        <p:txBody>
          <a:bodyPr wrap="none"/>
          <a:lstStyle>
            <a:lvl1pPr>
              <a:defRPr sz="1000"/>
            </a:lvl1pPr>
          </a:lstStyle>
          <a:p>
            <a:fld id="{A1A8B8B9-B651-4439-A868-E8F04EF81465}" type="slidenum">
              <a:rPr lang="en-US" smtClean="0"/>
              <a:pPr/>
              <a:t>‹#›</a:t>
            </a:fld>
            <a:endParaRPr lang="en-US" dirty="0"/>
          </a:p>
        </p:txBody>
      </p:sp>
    </p:spTree>
    <p:extLst>
      <p:ext uri="{BB962C8B-B14F-4D97-AF65-F5344CB8AC3E}">
        <p14:creationId xmlns:p14="http://schemas.microsoft.com/office/powerpoint/2010/main" val="298025320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wo Column Bulleted Text">
    <p:spTree>
      <p:nvGrpSpPr>
        <p:cNvPr id="1" name=""/>
        <p:cNvGrpSpPr/>
        <p:nvPr/>
      </p:nvGrpSpPr>
      <p:grpSpPr>
        <a:xfrm>
          <a:off x="0" y="0"/>
          <a:ext cx="0" cy="0"/>
          <a:chOff x="0" y="0"/>
          <a:chExt cx="0" cy="0"/>
        </a:xfrm>
      </p:grpSpPr>
      <p:sp>
        <p:nvSpPr>
          <p:cNvPr id="3" name="Content Placeholder 2"/>
          <p:cNvSpPr>
            <a:spLocks noGrp="1"/>
          </p:cNvSpPr>
          <p:nvPr>
            <p:ph idx="1"/>
          </p:nvPr>
        </p:nvSpPr>
        <p:spPr bwMode="gray">
          <a:xfrm>
            <a:off x="687526" y="2055813"/>
            <a:ext cx="3972629" cy="3852006"/>
          </a:xfrm>
        </p:spPr>
        <p:txBody>
          <a:bodyPr/>
          <a:lstStyle>
            <a:lvl1pPr>
              <a:defRPr>
                <a:solidFill>
                  <a:schemeClr val="tx2">
                    <a:lumMod val="75000"/>
                  </a:schemeClr>
                </a:solidFill>
                <a:latin typeface="+mn-lt"/>
                <a:cs typeface="Franklin Gothic Book" pitchFamily="34" charset="0"/>
              </a:defRPr>
            </a:lvl1pPr>
            <a:lvl2pPr>
              <a:defRPr sz="1800">
                <a:solidFill>
                  <a:schemeClr val="tx2">
                    <a:lumMod val="75000"/>
                  </a:schemeClr>
                </a:solidFill>
                <a:latin typeface="+mn-lt"/>
                <a:cs typeface="Franklin Gothic Book" pitchFamily="34" charset="0"/>
              </a:defRPr>
            </a:lvl2pPr>
            <a:lvl3pPr>
              <a:defRPr sz="1400" baseline="0">
                <a:solidFill>
                  <a:schemeClr val="tx2">
                    <a:lumMod val="75000"/>
                  </a:schemeClr>
                </a:solidFill>
                <a:latin typeface="+mn-lt"/>
                <a:cs typeface="Franklin Gothic Book" pitchFamily="34" charset="0"/>
              </a:defRPr>
            </a:lvl3pPr>
            <a:lvl4pPr marL="915988" indent="-228600">
              <a:defRPr sz="1400" baseline="0">
                <a:solidFill>
                  <a:schemeClr val="tx2">
                    <a:lumMod val="75000"/>
                  </a:schemeClr>
                </a:solidFill>
                <a:latin typeface="+mn-lt"/>
                <a:cs typeface="Arial" pitchFamily="34" charset="0"/>
              </a:defRPr>
            </a:lvl4pPr>
            <a:lvl5pPr marL="1143000" indent="-228600">
              <a:defRPr sz="1400" baseline="0">
                <a:solidFill>
                  <a:schemeClr val="tx2">
                    <a:lumMod val="75000"/>
                  </a:schemeClr>
                </a:solidFill>
                <a:latin typeface="+mn-lt"/>
                <a:cs typeface="Arial" pitchFamily="34" charset="0"/>
              </a:defRPr>
            </a:lvl5pPr>
            <a:lvl6pPr marL="1377950" indent="-228600">
              <a:defRPr sz="1400" baseline="0">
                <a:solidFill>
                  <a:schemeClr val="tx2">
                    <a:lumMod val="75000"/>
                  </a:schemeClr>
                </a:solidFill>
                <a:latin typeface="+mn-lt"/>
              </a:defRPr>
            </a:lvl6pPr>
            <a:lvl7pPr marL="1597025" indent="-228600">
              <a:defRPr sz="1400" baseline="0">
                <a:solidFill>
                  <a:schemeClr val="tx2">
                    <a:lumMod val="75000"/>
                  </a:schemeClr>
                </a:solidFill>
                <a:latin typeface="+mn-lt"/>
              </a:defRPr>
            </a:lvl7pPr>
            <a:lvl8pPr marL="1830388" indent="-228600">
              <a:defRPr sz="1400" baseline="0">
                <a:solidFill>
                  <a:schemeClr val="tx2">
                    <a:lumMod val="75000"/>
                  </a:schemeClr>
                </a:solidFill>
                <a:latin typeface="+mn-lt"/>
              </a:defRPr>
            </a:lvl8pPr>
            <a:lvl9pPr marL="2057400" indent="-228600">
              <a:defRPr sz="1400" baseline="0">
                <a:solidFill>
                  <a:schemeClr val="tx2">
                    <a:lumMod val="75000"/>
                  </a:schemeClr>
                </a:solidFill>
                <a:latin typeface="+mn-lt"/>
              </a:defRPr>
            </a:lvl9pPr>
          </a:lstStyle>
          <a:p>
            <a:pPr lvl="0"/>
            <a:r>
              <a:rPr lang="en-US" dirty="0"/>
              <a:t>Click to edit Master text styles</a:t>
            </a:r>
          </a:p>
          <a:p>
            <a:pPr lvl="1"/>
            <a:r>
              <a:rPr lang="en-US" dirty="0"/>
              <a:t>Second level</a:t>
            </a:r>
          </a:p>
          <a:p>
            <a:pPr lvl="2"/>
            <a:r>
              <a:rPr lang="en-US" dirty="0"/>
              <a:t>Third level</a:t>
            </a:r>
          </a:p>
          <a:p>
            <a:pPr lvl="3"/>
            <a:r>
              <a:rPr lang="en-US" dirty="0"/>
              <a:t>Four</a:t>
            </a:r>
          </a:p>
          <a:p>
            <a:pPr lvl="4"/>
            <a:r>
              <a:rPr lang="en-US" dirty="0"/>
              <a:t>Five</a:t>
            </a:r>
          </a:p>
          <a:p>
            <a:pPr lvl="5"/>
            <a:r>
              <a:rPr lang="en-US" dirty="0"/>
              <a:t>Six</a:t>
            </a:r>
          </a:p>
          <a:p>
            <a:pPr lvl="6"/>
            <a:r>
              <a:rPr lang="en-US" dirty="0"/>
              <a:t>Seven	</a:t>
            </a:r>
          </a:p>
          <a:p>
            <a:pPr lvl="7"/>
            <a:r>
              <a:rPr lang="en-US" dirty="0"/>
              <a:t>Eight</a:t>
            </a:r>
          </a:p>
          <a:p>
            <a:pPr lvl="8"/>
            <a:r>
              <a:rPr lang="en-US" dirty="0"/>
              <a:t>Nine</a:t>
            </a:r>
          </a:p>
        </p:txBody>
      </p:sp>
      <p:sp>
        <p:nvSpPr>
          <p:cNvPr id="4" name="Content Placeholder 2"/>
          <p:cNvSpPr>
            <a:spLocks noGrp="1"/>
          </p:cNvSpPr>
          <p:nvPr>
            <p:ph idx="10"/>
          </p:nvPr>
        </p:nvSpPr>
        <p:spPr bwMode="gray">
          <a:xfrm>
            <a:off x="4939596" y="2055813"/>
            <a:ext cx="3972629" cy="3852006"/>
          </a:xfrm>
        </p:spPr>
        <p:txBody>
          <a:bodyPr/>
          <a:lstStyle>
            <a:lvl1pPr>
              <a:defRPr>
                <a:solidFill>
                  <a:schemeClr val="tx2">
                    <a:lumMod val="75000"/>
                  </a:schemeClr>
                </a:solidFill>
                <a:latin typeface="+mn-lt"/>
                <a:cs typeface="Franklin Gothic Book" pitchFamily="34" charset="0"/>
              </a:defRPr>
            </a:lvl1pPr>
            <a:lvl2pPr>
              <a:defRPr sz="1800">
                <a:solidFill>
                  <a:schemeClr val="tx2">
                    <a:lumMod val="75000"/>
                  </a:schemeClr>
                </a:solidFill>
                <a:latin typeface="+mn-lt"/>
                <a:cs typeface="Franklin Gothic Book" pitchFamily="34" charset="0"/>
              </a:defRPr>
            </a:lvl2pPr>
            <a:lvl3pPr>
              <a:defRPr sz="1400" baseline="0">
                <a:solidFill>
                  <a:schemeClr val="tx2">
                    <a:lumMod val="75000"/>
                  </a:schemeClr>
                </a:solidFill>
                <a:latin typeface="+mn-lt"/>
                <a:cs typeface="Franklin Gothic Book" pitchFamily="34" charset="0"/>
              </a:defRPr>
            </a:lvl3pPr>
            <a:lvl4pPr marL="915988" indent="-228600">
              <a:defRPr sz="1400" baseline="0">
                <a:solidFill>
                  <a:schemeClr val="tx2">
                    <a:lumMod val="75000"/>
                  </a:schemeClr>
                </a:solidFill>
                <a:latin typeface="+mn-lt"/>
                <a:cs typeface="Arial" pitchFamily="34" charset="0"/>
              </a:defRPr>
            </a:lvl4pPr>
            <a:lvl5pPr marL="1143000" indent="-228600">
              <a:defRPr sz="1400" baseline="0">
                <a:solidFill>
                  <a:schemeClr val="tx2">
                    <a:lumMod val="75000"/>
                  </a:schemeClr>
                </a:solidFill>
                <a:latin typeface="+mn-lt"/>
                <a:cs typeface="Arial" pitchFamily="34" charset="0"/>
              </a:defRPr>
            </a:lvl5pPr>
            <a:lvl6pPr marL="1377950" indent="-228600">
              <a:defRPr sz="1400" baseline="0">
                <a:solidFill>
                  <a:schemeClr val="tx2">
                    <a:lumMod val="75000"/>
                  </a:schemeClr>
                </a:solidFill>
                <a:latin typeface="+mn-lt"/>
              </a:defRPr>
            </a:lvl6pPr>
            <a:lvl7pPr marL="1597025" indent="-228600">
              <a:defRPr sz="1400" baseline="0">
                <a:solidFill>
                  <a:schemeClr val="tx2">
                    <a:lumMod val="75000"/>
                  </a:schemeClr>
                </a:solidFill>
                <a:latin typeface="+mn-lt"/>
              </a:defRPr>
            </a:lvl7pPr>
            <a:lvl8pPr marL="1830388" indent="-228600">
              <a:defRPr sz="1400" baseline="0">
                <a:solidFill>
                  <a:schemeClr val="tx2">
                    <a:lumMod val="75000"/>
                  </a:schemeClr>
                </a:solidFill>
                <a:latin typeface="+mn-lt"/>
              </a:defRPr>
            </a:lvl8pPr>
            <a:lvl9pPr marL="2057400" indent="-228600">
              <a:defRPr sz="1400" baseline="0">
                <a:solidFill>
                  <a:schemeClr val="tx2">
                    <a:lumMod val="75000"/>
                  </a:schemeClr>
                </a:solidFill>
                <a:latin typeface="+mn-lt"/>
              </a:defRPr>
            </a:lvl9pPr>
          </a:lstStyle>
          <a:p>
            <a:pPr lvl="0"/>
            <a:r>
              <a:rPr lang="en-US" dirty="0"/>
              <a:t>Click to edit Master text styles</a:t>
            </a:r>
          </a:p>
          <a:p>
            <a:pPr lvl="1"/>
            <a:r>
              <a:rPr lang="en-US" dirty="0"/>
              <a:t>Second level</a:t>
            </a:r>
          </a:p>
          <a:p>
            <a:pPr lvl="2"/>
            <a:r>
              <a:rPr lang="en-US" dirty="0"/>
              <a:t>Third level</a:t>
            </a:r>
          </a:p>
          <a:p>
            <a:pPr lvl="3"/>
            <a:r>
              <a:rPr lang="en-US" dirty="0"/>
              <a:t>Four</a:t>
            </a:r>
          </a:p>
          <a:p>
            <a:pPr lvl="4"/>
            <a:r>
              <a:rPr lang="en-US" dirty="0"/>
              <a:t>Five</a:t>
            </a:r>
          </a:p>
          <a:p>
            <a:pPr lvl="5"/>
            <a:r>
              <a:rPr lang="en-US" dirty="0"/>
              <a:t>Six</a:t>
            </a:r>
          </a:p>
          <a:p>
            <a:pPr lvl="6"/>
            <a:r>
              <a:rPr lang="en-US" dirty="0"/>
              <a:t>Seven	</a:t>
            </a:r>
          </a:p>
          <a:p>
            <a:pPr lvl="7"/>
            <a:r>
              <a:rPr lang="en-US" dirty="0"/>
              <a:t>Eight</a:t>
            </a:r>
          </a:p>
          <a:p>
            <a:pPr lvl="8"/>
            <a:r>
              <a:rPr lang="en-US" dirty="0"/>
              <a:t>Nine</a:t>
            </a:r>
          </a:p>
        </p:txBody>
      </p:sp>
      <p:sp>
        <p:nvSpPr>
          <p:cNvPr id="2" name="Title 1"/>
          <p:cNvSpPr>
            <a:spLocks noGrp="1"/>
          </p:cNvSpPr>
          <p:nvPr>
            <p:ph type="title"/>
          </p:nvPr>
        </p:nvSpPr>
        <p:spPr/>
        <p:txBody>
          <a:bodyPr/>
          <a:lstStyle/>
          <a:p>
            <a:r>
              <a:rPr lang="en-US"/>
              <a:t>Click to edit Master title style</a:t>
            </a:r>
          </a:p>
        </p:txBody>
      </p:sp>
      <p:sp>
        <p:nvSpPr>
          <p:cNvPr id="6" name="Slide Number Placeholder 3"/>
          <p:cNvSpPr>
            <a:spLocks noGrp="1"/>
          </p:cNvSpPr>
          <p:nvPr>
            <p:ph type="sldNum" sz="quarter" idx="11"/>
          </p:nvPr>
        </p:nvSpPr>
        <p:spPr bwMode="gray">
          <a:xfrm>
            <a:off x="8755131" y="6507316"/>
            <a:ext cx="157094" cy="153888"/>
          </a:xfrm>
        </p:spPr>
        <p:txBody>
          <a:bodyPr wrap="none" anchor="b" anchorCtr="0"/>
          <a:lstStyle/>
          <a:p>
            <a:pPr algn="r"/>
            <a:fld id="{F3477EC8-074D-41C4-94AE-E9EA7CEEA348}" type="slidenum">
              <a:rPr>
                <a:solidFill>
                  <a:srgbClr val="FFFFFF">
                    <a:lumMod val="75000"/>
                  </a:srgbClr>
                </a:solidFill>
              </a:rPr>
              <a:pPr algn="r"/>
              <a:t>‹#›</a:t>
            </a:fld>
            <a:endParaRPr dirty="0">
              <a:solidFill>
                <a:srgbClr val="FFFFFF">
                  <a:lumMod val="75000"/>
                </a:srgbClr>
              </a:solidFill>
            </a:endParaRPr>
          </a:p>
        </p:txBody>
      </p:sp>
    </p:spTree>
    <p:extLst>
      <p:ext uri="{BB962C8B-B14F-4D97-AF65-F5344CB8AC3E}">
        <p14:creationId xmlns:p14="http://schemas.microsoft.com/office/powerpoint/2010/main" val="280715447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t>Click to edit Master title style</a:t>
            </a:r>
          </a:p>
        </p:txBody>
      </p:sp>
      <p:sp>
        <p:nvSpPr>
          <p:cNvPr id="4" name="Slide Number Placeholder 3"/>
          <p:cNvSpPr>
            <a:spLocks noGrp="1"/>
          </p:cNvSpPr>
          <p:nvPr>
            <p:ph type="sldNum" sz="quarter" idx="10"/>
          </p:nvPr>
        </p:nvSpPr>
        <p:spPr bwMode="gray">
          <a:xfrm>
            <a:off x="8755131" y="6507316"/>
            <a:ext cx="157094" cy="153888"/>
          </a:xfrm>
        </p:spPr>
        <p:txBody>
          <a:bodyPr wrap="none" anchor="b" anchorCtr="0"/>
          <a:lstStyle/>
          <a:p>
            <a:pPr algn="r"/>
            <a:fld id="{F3477EC8-074D-41C4-94AE-E9EA7CEEA348}" type="slidenum">
              <a:rPr>
                <a:solidFill>
                  <a:srgbClr val="FFFFFF">
                    <a:lumMod val="75000"/>
                  </a:srgbClr>
                </a:solidFill>
              </a:rPr>
              <a:pPr algn="r"/>
              <a:t>‹#›</a:t>
            </a:fld>
            <a:endParaRPr dirty="0">
              <a:solidFill>
                <a:srgbClr val="FFFFFF">
                  <a:lumMod val="75000"/>
                </a:srgbClr>
              </a:solidFill>
            </a:endParaRPr>
          </a:p>
        </p:txBody>
      </p:sp>
    </p:spTree>
    <p:extLst>
      <p:ext uri="{BB962C8B-B14F-4D97-AF65-F5344CB8AC3E}">
        <p14:creationId xmlns:p14="http://schemas.microsoft.com/office/powerpoint/2010/main" val="208414881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Text no bullets">
    <p:spTree>
      <p:nvGrpSpPr>
        <p:cNvPr id="1" name=""/>
        <p:cNvGrpSpPr/>
        <p:nvPr/>
      </p:nvGrpSpPr>
      <p:grpSpPr>
        <a:xfrm>
          <a:off x="0" y="0"/>
          <a:ext cx="0" cy="0"/>
          <a:chOff x="0" y="0"/>
          <a:chExt cx="0" cy="0"/>
        </a:xfrm>
      </p:grpSpPr>
      <p:sp>
        <p:nvSpPr>
          <p:cNvPr id="3" name="Content Placeholder 2"/>
          <p:cNvSpPr>
            <a:spLocks noGrp="1"/>
          </p:cNvSpPr>
          <p:nvPr>
            <p:ph idx="1"/>
          </p:nvPr>
        </p:nvSpPr>
        <p:spPr>
          <a:xfrm>
            <a:off x="687388" y="2055813"/>
            <a:ext cx="8224837" cy="3732737"/>
          </a:xfrm>
        </p:spPr>
        <p:txBody>
          <a:bodyPr/>
          <a:lstStyle>
            <a:lvl1pPr marL="0" indent="0">
              <a:buNone/>
              <a:defRPr>
                <a:solidFill>
                  <a:schemeClr val="tx2">
                    <a:lumMod val="75000"/>
                  </a:schemeClr>
                </a:solidFill>
                <a:latin typeface="+mn-lt"/>
                <a:cs typeface="Franklin Gothic Book" pitchFamily="34" charset="0"/>
              </a:defRPr>
            </a:lvl1pPr>
            <a:lvl2pPr marL="230188" indent="-230188">
              <a:buFont typeface="Arial" pitchFamily="34" charset="0"/>
              <a:buChar char="•"/>
              <a:defRPr>
                <a:solidFill>
                  <a:schemeClr val="tx2">
                    <a:lumMod val="75000"/>
                  </a:schemeClr>
                </a:solidFill>
                <a:latin typeface="+mn-lt"/>
              </a:defRPr>
            </a:lvl2pPr>
            <a:lvl3pPr marL="465138" indent="-228600">
              <a:defRPr>
                <a:solidFill>
                  <a:schemeClr val="tx2">
                    <a:lumMod val="75000"/>
                  </a:schemeClr>
                </a:solidFill>
                <a:latin typeface="+mn-lt"/>
              </a:defRPr>
            </a:lvl3pPr>
            <a:lvl4pPr marL="685800" indent="-228600">
              <a:defRPr>
                <a:solidFill>
                  <a:schemeClr val="tx2">
                    <a:lumMod val="75000"/>
                  </a:schemeClr>
                </a:solidFill>
                <a:latin typeface="+mn-lt"/>
              </a:defRPr>
            </a:lvl4pPr>
            <a:lvl5pPr marL="912813" indent="-228600">
              <a:defRPr>
                <a:solidFill>
                  <a:schemeClr val="tx2">
                    <a:lumMod val="75000"/>
                  </a:schemeClr>
                </a:solidFill>
                <a:latin typeface="+mn-lt"/>
              </a:defRPr>
            </a:lvl5pPr>
            <a:lvl6pPr marL="1146175" indent="-228600">
              <a:defRPr>
                <a:solidFill>
                  <a:schemeClr val="tx2">
                    <a:lumMod val="75000"/>
                  </a:schemeClr>
                </a:solidFill>
                <a:latin typeface="+mn-lt"/>
              </a:defRPr>
            </a:lvl6pPr>
            <a:lvl7pPr marL="1374775" indent="-228600">
              <a:defRPr>
                <a:solidFill>
                  <a:schemeClr val="tx2">
                    <a:lumMod val="75000"/>
                  </a:schemeClr>
                </a:solidFill>
                <a:latin typeface="+mn-lt"/>
              </a:defRPr>
            </a:lvl7pPr>
            <a:lvl8pPr marL="1600200" indent="-228600">
              <a:defRPr>
                <a:solidFill>
                  <a:schemeClr val="tx2">
                    <a:lumMod val="75000"/>
                  </a:schemeClr>
                </a:solidFill>
                <a:latin typeface="+mn-lt"/>
              </a:defRPr>
            </a:lvl8pPr>
            <a:lvl9pPr marL="1827213" indent="-228600">
              <a:defRPr>
                <a:solidFill>
                  <a:schemeClr val="tx2">
                    <a:lumMod val="75000"/>
                  </a:schemeClr>
                </a:solidFill>
                <a:latin typeface="+mn-lt"/>
              </a:defRPr>
            </a:lvl9pPr>
          </a:lstStyle>
          <a:p>
            <a:pPr lvl="0"/>
            <a:r>
              <a:rPr lang="en-US" dirty="0"/>
              <a:t>Click to edit Master text</a:t>
            </a:r>
          </a:p>
          <a:p>
            <a:pPr lvl="1"/>
            <a:r>
              <a:rPr lang="en-US" dirty="0"/>
              <a:t> </a:t>
            </a:r>
          </a:p>
          <a:p>
            <a:pPr lvl="2"/>
            <a:r>
              <a:rPr lang="en-US" dirty="0"/>
              <a:t> </a:t>
            </a:r>
          </a:p>
          <a:p>
            <a:pPr lvl="3"/>
            <a:r>
              <a:rPr lang="en-US" dirty="0"/>
              <a:t> </a:t>
            </a:r>
          </a:p>
          <a:p>
            <a:pPr lvl="4"/>
            <a:r>
              <a:rPr lang="en-US" dirty="0"/>
              <a:t> </a:t>
            </a:r>
          </a:p>
          <a:p>
            <a:pPr lvl="5"/>
            <a:r>
              <a:rPr lang="en-US" dirty="0"/>
              <a:t> </a:t>
            </a:r>
          </a:p>
          <a:p>
            <a:pPr lvl="6"/>
            <a:r>
              <a:rPr lang="en-US" dirty="0"/>
              <a:t> </a:t>
            </a:r>
          </a:p>
          <a:p>
            <a:pPr lvl="7"/>
            <a:r>
              <a:rPr lang="en-US" dirty="0"/>
              <a:t> </a:t>
            </a:r>
          </a:p>
          <a:p>
            <a:pPr lvl="8"/>
            <a:r>
              <a:rPr lang="en-US" dirty="0"/>
              <a:t> </a:t>
            </a:r>
          </a:p>
        </p:txBody>
      </p:sp>
      <p:sp>
        <p:nvSpPr>
          <p:cNvPr id="2" name="Title 1"/>
          <p:cNvSpPr>
            <a:spLocks noGrp="1"/>
          </p:cNvSpPr>
          <p:nvPr>
            <p:ph type="title"/>
          </p:nvPr>
        </p:nvSpPr>
        <p:spPr/>
        <p:txBody>
          <a:bodyPr/>
          <a:lstStyle/>
          <a:p>
            <a:r>
              <a:rPr lang="en-US" dirty="0"/>
              <a:t>Click to edit Master title style</a:t>
            </a:r>
          </a:p>
        </p:txBody>
      </p:sp>
      <p:sp>
        <p:nvSpPr>
          <p:cNvPr id="4" name="Slide Number Placeholder 3"/>
          <p:cNvSpPr>
            <a:spLocks noGrp="1"/>
          </p:cNvSpPr>
          <p:nvPr>
            <p:ph type="sldNum" sz="quarter" idx="10"/>
          </p:nvPr>
        </p:nvSpPr>
        <p:spPr bwMode="gray">
          <a:xfrm>
            <a:off x="8755131" y="6507316"/>
            <a:ext cx="157094" cy="153888"/>
          </a:xfrm>
        </p:spPr>
        <p:txBody>
          <a:bodyPr wrap="none" anchor="b" anchorCtr="0"/>
          <a:lstStyle/>
          <a:p>
            <a:pPr algn="r"/>
            <a:fld id="{F3477EC8-074D-41C4-94AE-E9EA7CEEA348}" type="slidenum">
              <a:rPr>
                <a:solidFill>
                  <a:srgbClr val="FFFFFF">
                    <a:lumMod val="75000"/>
                  </a:srgbClr>
                </a:solidFill>
              </a:rPr>
              <a:pPr algn="r"/>
              <a:t>‹#›</a:t>
            </a:fld>
            <a:endParaRPr dirty="0">
              <a:solidFill>
                <a:srgbClr val="FFFFFF">
                  <a:lumMod val="75000"/>
                </a:srgbClr>
              </a:solidFill>
            </a:endParaRPr>
          </a:p>
        </p:txBody>
      </p:sp>
    </p:spTree>
    <p:extLst>
      <p:ext uri="{BB962C8B-B14F-4D97-AF65-F5344CB8AC3E}">
        <p14:creationId xmlns:p14="http://schemas.microsoft.com/office/powerpoint/2010/main" val="178832082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Bulleted Text">
    <p:spTree>
      <p:nvGrpSpPr>
        <p:cNvPr id="1" name=""/>
        <p:cNvGrpSpPr/>
        <p:nvPr/>
      </p:nvGrpSpPr>
      <p:grpSpPr>
        <a:xfrm>
          <a:off x="0" y="0"/>
          <a:ext cx="0" cy="0"/>
          <a:chOff x="0" y="0"/>
          <a:chExt cx="0" cy="0"/>
        </a:xfrm>
      </p:grpSpPr>
      <p:sp>
        <p:nvSpPr>
          <p:cNvPr id="3" name="Content Placeholder 2"/>
          <p:cNvSpPr>
            <a:spLocks noGrp="1"/>
          </p:cNvSpPr>
          <p:nvPr>
            <p:ph idx="1"/>
          </p:nvPr>
        </p:nvSpPr>
        <p:spPr bwMode="gray">
          <a:xfrm>
            <a:off x="687526" y="2055813"/>
            <a:ext cx="8224699" cy="3852006"/>
          </a:xfrm>
        </p:spPr>
        <p:txBody>
          <a:bodyPr/>
          <a:lstStyle>
            <a:lvl1pPr>
              <a:defRPr>
                <a:solidFill>
                  <a:schemeClr val="tx2">
                    <a:lumMod val="75000"/>
                  </a:schemeClr>
                </a:solidFill>
                <a:latin typeface="+mn-lt"/>
                <a:cs typeface="Franklin Gothic Book" pitchFamily="34" charset="0"/>
              </a:defRPr>
            </a:lvl1pPr>
            <a:lvl2pPr>
              <a:defRPr sz="1800">
                <a:solidFill>
                  <a:schemeClr val="tx2">
                    <a:lumMod val="75000"/>
                  </a:schemeClr>
                </a:solidFill>
                <a:latin typeface="+mn-lt"/>
                <a:cs typeface="Franklin Gothic Book" pitchFamily="34" charset="0"/>
              </a:defRPr>
            </a:lvl2pPr>
            <a:lvl3pPr>
              <a:defRPr sz="1400" baseline="0">
                <a:solidFill>
                  <a:schemeClr val="tx2">
                    <a:lumMod val="75000"/>
                  </a:schemeClr>
                </a:solidFill>
                <a:latin typeface="+mn-lt"/>
                <a:cs typeface="Franklin Gothic Book" pitchFamily="34" charset="0"/>
              </a:defRPr>
            </a:lvl3pPr>
            <a:lvl4pPr marL="915988" indent="-228600">
              <a:defRPr sz="1400" baseline="0">
                <a:solidFill>
                  <a:schemeClr val="tx2">
                    <a:lumMod val="75000"/>
                  </a:schemeClr>
                </a:solidFill>
                <a:latin typeface="+mn-lt"/>
                <a:cs typeface="Arial" pitchFamily="34" charset="0"/>
              </a:defRPr>
            </a:lvl4pPr>
            <a:lvl5pPr marL="1143000" indent="-228600">
              <a:defRPr sz="1400" baseline="0">
                <a:solidFill>
                  <a:schemeClr val="tx2">
                    <a:lumMod val="75000"/>
                  </a:schemeClr>
                </a:solidFill>
                <a:latin typeface="+mn-lt"/>
                <a:cs typeface="Arial" pitchFamily="34" charset="0"/>
              </a:defRPr>
            </a:lvl5pPr>
            <a:lvl6pPr marL="1377950" indent="-228600">
              <a:defRPr sz="1400" baseline="0">
                <a:solidFill>
                  <a:schemeClr val="tx2">
                    <a:lumMod val="75000"/>
                  </a:schemeClr>
                </a:solidFill>
                <a:latin typeface="+mn-lt"/>
              </a:defRPr>
            </a:lvl6pPr>
            <a:lvl7pPr marL="1597025" indent="-228600">
              <a:defRPr sz="1400" baseline="0">
                <a:solidFill>
                  <a:schemeClr val="tx2">
                    <a:lumMod val="75000"/>
                  </a:schemeClr>
                </a:solidFill>
                <a:latin typeface="+mn-lt"/>
              </a:defRPr>
            </a:lvl7pPr>
            <a:lvl8pPr marL="1830388" indent="-228600">
              <a:defRPr sz="1400" baseline="0">
                <a:solidFill>
                  <a:schemeClr val="tx2">
                    <a:lumMod val="75000"/>
                  </a:schemeClr>
                </a:solidFill>
                <a:latin typeface="+mn-lt"/>
              </a:defRPr>
            </a:lvl8pPr>
            <a:lvl9pPr marL="2057400" indent="-228600">
              <a:defRPr sz="1400" baseline="0">
                <a:solidFill>
                  <a:schemeClr val="tx2">
                    <a:lumMod val="75000"/>
                  </a:schemeClr>
                </a:solidFill>
                <a:latin typeface="+mn-lt"/>
              </a:defRPr>
            </a:lvl9pPr>
          </a:lstStyle>
          <a:p>
            <a:pPr lvl="0"/>
            <a:r>
              <a:rPr lang="en-US" dirty="0"/>
              <a:t>Click to edit Master text styles</a:t>
            </a:r>
          </a:p>
          <a:p>
            <a:pPr lvl="1"/>
            <a:r>
              <a:rPr lang="en-US" dirty="0"/>
              <a:t>Second level</a:t>
            </a:r>
          </a:p>
          <a:p>
            <a:pPr lvl="2"/>
            <a:r>
              <a:rPr lang="en-US" dirty="0"/>
              <a:t>Third level</a:t>
            </a:r>
          </a:p>
          <a:p>
            <a:pPr lvl="3"/>
            <a:r>
              <a:rPr lang="en-US" dirty="0"/>
              <a:t>Four</a:t>
            </a:r>
          </a:p>
          <a:p>
            <a:pPr lvl="4"/>
            <a:r>
              <a:rPr lang="en-US" dirty="0"/>
              <a:t>Five</a:t>
            </a:r>
          </a:p>
          <a:p>
            <a:pPr lvl="5"/>
            <a:r>
              <a:rPr lang="en-US" dirty="0"/>
              <a:t>Six</a:t>
            </a:r>
          </a:p>
          <a:p>
            <a:pPr lvl="6"/>
            <a:r>
              <a:rPr lang="en-US" dirty="0"/>
              <a:t>Seven	</a:t>
            </a:r>
          </a:p>
          <a:p>
            <a:pPr lvl="7"/>
            <a:r>
              <a:rPr lang="en-US" dirty="0"/>
              <a:t>Eight</a:t>
            </a:r>
          </a:p>
          <a:p>
            <a:pPr lvl="8"/>
            <a:r>
              <a:rPr lang="en-US" dirty="0"/>
              <a:t>Nine</a:t>
            </a:r>
          </a:p>
        </p:txBody>
      </p:sp>
      <p:sp>
        <p:nvSpPr>
          <p:cNvPr id="2" name="Title 1"/>
          <p:cNvSpPr>
            <a:spLocks noGrp="1"/>
          </p:cNvSpPr>
          <p:nvPr>
            <p:ph type="title"/>
          </p:nvPr>
        </p:nvSpPr>
        <p:spPr/>
        <p:txBody>
          <a:bodyPr/>
          <a:lstStyle/>
          <a:p>
            <a:r>
              <a:rPr lang="en-US" dirty="0"/>
              <a:t>Click to edit Master title style</a:t>
            </a:r>
          </a:p>
        </p:txBody>
      </p:sp>
      <p:sp>
        <p:nvSpPr>
          <p:cNvPr id="5" name="Slide Number Placeholder 3"/>
          <p:cNvSpPr>
            <a:spLocks noGrp="1"/>
          </p:cNvSpPr>
          <p:nvPr>
            <p:ph type="sldNum" sz="quarter" idx="10"/>
          </p:nvPr>
        </p:nvSpPr>
        <p:spPr bwMode="gray">
          <a:xfrm>
            <a:off x="8755131" y="6507316"/>
            <a:ext cx="157094" cy="153888"/>
          </a:xfrm>
        </p:spPr>
        <p:txBody>
          <a:bodyPr wrap="none" anchor="b" anchorCtr="0"/>
          <a:lstStyle/>
          <a:p>
            <a:pPr algn="r"/>
            <a:fld id="{F3477EC8-074D-41C4-94AE-E9EA7CEEA348}" type="slidenum">
              <a:rPr>
                <a:solidFill>
                  <a:srgbClr val="FFFFFF">
                    <a:lumMod val="75000"/>
                  </a:srgbClr>
                </a:solidFill>
              </a:rPr>
              <a:pPr algn="r"/>
              <a:t>‹#›</a:t>
            </a:fld>
            <a:endParaRPr dirty="0">
              <a:solidFill>
                <a:srgbClr val="FFFFFF">
                  <a:lumMod val="75000"/>
                </a:srgbClr>
              </a:solidFill>
            </a:endParaRPr>
          </a:p>
        </p:txBody>
      </p:sp>
    </p:spTree>
    <p:extLst>
      <p:ext uri="{BB962C8B-B14F-4D97-AF65-F5344CB8AC3E}">
        <p14:creationId xmlns:p14="http://schemas.microsoft.com/office/powerpoint/2010/main" val="132690004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Two Column Bulleted Text">
    <p:spTree>
      <p:nvGrpSpPr>
        <p:cNvPr id="1" name=""/>
        <p:cNvGrpSpPr/>
        <p:nvPr/>
      </p:nvGrpSpPr>
      <p:grpSpPr>
        <a:xfrm>
          <a:off x="0" y="0"/>
          <a:ext cx="0" cy="0"/>
          <a:chOff x="0" y="0"/>
          <a:chExt cx="0" cy="0"/>
        </a:xfrm>
      </p:grpSpPr>
      <p:sp>
        <p:nvSpPr>
          <p:cNvPr id="3" name="Content Placeholder 2"/>
          <p:cNvSpPr>
            <a:spLocks noGrp="1"/>
          </p:cNvSpPr>
          <p:nvPr>
            <p:ph idx="1"/>
          </p:nvPr>
        </p:nvSpPr>
        <p:spPr bwMode="gray">
          <a:xfrm>
            <a:off x="687526" y="2055813"/>
            <a:ext cx="3972629" cy="3852006"/>
          </a:xfrm>
        </p:spPr>
        <p:txBody>
          <a:bodyPr/>
          <a:lstStyle>
            <a:lvl1pPr>
              <a:defRPr>
                <a:solidFill>
                  <a:schemeClr val="tx2">
                    <a:lumMod val="75000"/>
                  </a:schemeClr>
                </a:solidFill>
                <a:latin typeface="+mn-lt"/>
                <a:cs typeface="Franklin Gothic Book" pitchFamily="34" charset="0"/>
              </a:defRPr>
            </a:lvl1pPr>
            <a:lvl2pPr>
              <a:defRPr sz="1800">
                <a:solidFill>
                  <a:schemeClr val="tx2">
                    <a:lumMod val="75000"/>
                  </a:schemeClr>
                </a:solidFill>
                <a:latin typeface="+mn-lt"/>
                <a:cs typeface="Franklin Gothic Book" pitchFamily="34" charset="0"/>
              </a:defRPr>
            </a:lvl2pPr>
            <a:lvl3pPr>
              <a:defRPr sz="1400" baseline="0">
                <a:solidFill>
                  <a:schemeClr val="tx2">
                    <a:lumMod val="75000"/>
                  </a:schemeClr>
                </a:solidFill>
                <a:latin typeface="+mn-lt"/>
                <a:cs typeface="Franklin Gothic Book" pitchFamily="34" charset="0"/>
              </a:defRPr>
            </a:lvl3pPr>
            <a:lvl4pPr marL="915988" indent="-228600">
              <a:defRPr sz="1400" baseline="0">
                <a:solidFill>
                  <a:schemeClr val="tx2">
                    <a:lumMod val="75000"/>
                  </a:schemeClr>
                </a:solidFill>
                <a:latin typeface="+mn-lt"/>
                <a:cs typeface="Arial" pitchFamily="34" charset="0"/>
              </a:defRPr>
            </a:lvl4pPr>
            <a:lvl5pPr marL="1143000" indent="-228600">
              <a:defRPr sz="1400" baseline="0">
                <a:solidFill>
                  <a:schemeClr val="tx2">
                    <a:lumMod val="75000"/>
                  </a:schemeClr>
                </a:solidFill>
                <a:latin typeface="+mn-lt"/>
                <a:cs typeface="Arial" pitchFamily="34" charset="0"/>
              </a:defRPr>
            </a:lvl5pPr>
            <a:lvl6pPr marL="1377950" indent="-228600">
              <a:defRPr sz="1400" baseline="0">
                <a:solidFill>
                  <a:schemeClr val="tx2">
                    <a:lumMod val="75000"/>
                  </a:schemeClr>
                </a:solidFill>
                <a:latin typeface="+mn-lt"/>
              </a:defRPr>
            </a:lvl6pPr>
            <a:lvl7pPr marL="1597025" indent="-228600">
              <a:defRPr sz="1400" baseline="0">
                <a:solidFill>
                  <a:schemeClr val="tx2">
                    <a:lumMod val="75000"/>
                  </a:schemeClr>
                </a:solidFill>
                <a:latin typeface="+mn-lt"/>
              </a:defRPr>
            </a:lvl7pPr>
            <a:lvl8pPr marL="1830388" indent="-228600">
              <a:defRPr sz="1400" baseline="0">
                <a:solidFill>
                  <a:schemeClr val="tx2">
                    <a:lumMod val="75000"/>
                  </a:schemeClr>
                </a:solidFill>
                <a:latin typeface="+mn-lt"/>
              </a:defRPr>
            </a:lvl8pPr>
            <a:lvl9pPr marL="2057400" indent="-228600">
              <a:defRPr sz="1400" baseline="0">
                <a:solidFill>
                  <a:schemeClr val="tx2">
                    <a:lumMod val="75000"/>
                  </a:schemeClr>
                </a:solidFill>
                <a:latin typeface="+mn-lt"/>
              </a:defRPr>
            </a:lvl9pPr>
          </a:lstStyle>
          <a:p>
            <a:pPr lvl="0"/>
            <a:r>
              <a:rPr lang="en-US" dirty="0"/>
              <a:t>Click to edit Master text styles</a:t>
            </a:r>
          </a:p>
          <a:p>
            <a:pPr lvl="1"/>
            <a:r>
              <a:rPr lang="en-US" dirty="0"/>
              <a:t>Second level</a:t>
            </a:r>
          </a:p>
          <a:p>
            <a:pPr lvl="2"/>
            <a:r>
              <a:rPr lang="en-US" dirty="0"/>
              <a:t>Third level</a:t>
            </a:r>
          </a:p>
          <a:p>
            <a:pPr lvl="3"/>
            <a:r>
              <a:rPr lang="en-US" dirty="0"/>
              <a:t>Four</a:t>
            </a:r>
          </a:p>
          <a:p>
            <a:pPr lvl="4"/>
            <a:r>
              <a:rPr lang="en-US" dirty="0"/>
              <a:t>Five</a:t>
            </a:r>
          </a:p>
          <a:p>
            <a:pPr lvl="5"/>
            <a:r>
              <a:rPr lang="en-US" dirty="0"/>
              <a:t>Six</a:t>
            </a:r>
          </a:p>
          <a:p>
            <a:pPr lvl="6"/>
            <a:r>
              <a:rPr lang="en-US" dirty="0"/>
              <a:t>Seven	</a:t>
            </a:r>
          </a:p>
          <a:p>
            <a:pPr lvl="7"/>
            <a:r>
              <a:rPr lang="en-US" dirty="0"/>
              <a:t>Eight</a:t>
            </a:r>
          </a:p>
          <a:p>
            <a:pPr lvl="8"/>
            <a:r>
              <a:rPr lang="en-US" dirty="0"/>
              <a:t>Nine</a:t>
            </a:r>
          </a:p>
        </p:txBody>
      </p:sp>
      <p:sp>
        <p:nvSpPr>
          <p:cNvPr id="4" name="Content Placeholder 2"/>
          <p:cNvSpPr>
            <a:spLocks noGrp="1"/>
          </p:cNvSpPr>
          <p:nvPr>
            <p:ph idx="10"/>
          </p:nvPr>
        </p:nvSpPr>
        <p:spPr bwMode="gray">
          <a:xfrm>
            <a:off x="4939596" y="2055813"/>
            <a:ext cx="3972629" cy="3852006"/>
          </a:xfrm>
        </p:spPr>
        <p:txBody>
          <a:bodyPr/>
          <a:lstStyle>
            <a:lvl1pPr>
              <a:defRPr>
                <a:solidFill>
                  <a:schemeClr val="tx2">
                    <a:lumMod val="75000"/>
                  </a:schemeClr>
                </a:solidFill>
                <a:latin typeface="+mn-lt"/>
                <a:cs typeface="Franklin Gothic Book" pitchFamily="34" charset="0"/>
              </a:defRPr>
            </a:lvl1pPr>
            <a:lvl2pPr>
              <a:defRPr sz="1800">
                <a:solidFill>
                  <a:schemeClr val="tx2">
                    <a:lumMod val="75000"/>
                  </a:schemeClr>
                </a:solidFill>
                <a:latin typeface="+mn-lt"/>
                <a:cs typeface="Franklin Gothic Book" pitchFamily="34" charset="0"/>
              </a:defRPr>
            </a:lvl2pPr>
            <a:lvl3pPr>
              <a:defRPr sz="1400" baseline="0">
                <a:solidFill>
                  <a:schemeClr val="tx2">
                    <a:lumMod val="75000"/>
                  </a:schemeClr>
                </a:solidFill>
                <a:latin typeface="+mn-lt"/>
                <a:cs typeface="Franklin Gothic Book" pitchFamily="34" charset="0"/>
              </a:defRPr>
            </a:lvl3pPr>
            <a:lvl4pPr marL="915988" indent="-228600">
              <a:defRPr sz="1400" baseline="0">
                <a:solidFill>
                  <a:schemeClr val="tx2">
                    <a:lumMod val="75000"/>
                  </a:schemeClr>
                </a:solidFill>
                <a:latin typeface="+mn-lt"/>
                <a:cs typeface="Arial" pitchFamily="34" charset="0"/>
              </a:defRPr>
            </a:lvl4pPr>
            <a:lvl5pPr marL="1143000" indent="-228600">
              <a:defRPr sz="1400" baseline="0">
                <a:solidFill>
                  <a:schemeClr val="tx2">
                    <a:lumMod val="75000"/>
                  </a:schemeClr>
                </a:solidFill>
                <a:latin typeface="+mn-lt"/>
                <a:cs typeface="Arial" pitchFamily="34" charset="0"/>
              </a:defRPr>
            </a:lvl5pPr>
            <a:lvl6pPr marL="1377950" indent="-228600">
              <a:defRPr sz="1400" baseline="0">
                <a:solidFill>
                  <a:schemeClr val="tx2">
                    <a:lumMod val="75000"/>
                  </a:schemeClr>
                </a:solidFill>
                <a:latin typeface="+mn-lt"/>
              </a:defRPr>
            </a:lvl6pPr>
            <a:lvl7pPr marL="1597025" indent="-228600">
              <a:defRPr sz="1400" baseline="0">
                <a:solidFill>
                  <a:schemeClr val="tx2">
                    <a:lumMod val="75000"/>
                  </a:schemeClr>
                </a:solidFill>
                <a:latin typeface="+mn-lt"/>
              </a:defRPr>
            </a:lvl7pPr>
            <a:lvl8pPr marL="1830388" indent="-228600">
              <a:defRPr sz="1400" baseline="0">
                <a:solidFill>
                  <a:schemeClr val="tx2">
                    <a:lumMod val="75000"/>
                  </a:schemeClr>
                </a:solidFill>
                <a:latin typeface="+mn-lt"/>
              </a:defRPr>
            </a:lvl8pPr>
            <a:lvl9pPr marL="2057400" indent="-228600">
              <a:defRPr sz="1400" baseline="0">
                <a:solidFill>
                  <a:schemeClr val="tx2">
                    <a:lumMod val="75000"/>
                  </a:schemeClr>
                </a:solidFill>
                <a:latin typeface="+mn-lt"/>
              </a:defRPr>
            </a:lvl9pPr>
          </a:lstStyle>
          <a:p>
            <a:pPr lvl="0"/>
            <a:r>
              <a:rPr lang="en-US" dirty="0"/>
              <a:t>Click to edit Master text styles</a:t>
            </a:r>
          </a:p>
          <a:p>
            <a:pPr lvl="1"/>
            <a:r>
              <a:rPr lang="en-US" dirty="0"/>
              <a:t>Second level</a:t>
            </a:r>
          </a:p>
          <a:p>
            <a:pPr lvl="2"/>
            <a:r>
              <a:rPr lang="en-US" dirty="0"/>
              <a:t>Third level</a:t>
            </a:r>
          </a:p>
          <a:p>
            <a:pPr lvl="3"/>
            <a:r>
              <a:rPr lang="en-US" dirty="0"/>
              <a:t>Four</a:t>
            </a:r>
          </a:p>
          <a:p>
            <a:pPr lvl="4"/>
            <a:r>
              <a:rPr lang="en-US" dirty="0"/>
              <a:t>Five</a:t>
            </a:r>
          </a:p>
          <a:p>
            <a:pPr lvl="5"/>
            <a:r>
              <a:rPr lang="en-US" dirty="0"/>
              <a:t>Six</a:t>
            </a:r>
          </a:p>
          <a:p>
            <a:pPr lvl="6"/>
            <a:r>
              <a:rPr lang="en-US" dirty="0"/>
              <a:t>Seven	</a:t>
            </a:r>
          </a:p>
          <a:p>
            <a:pPr lvl="7"/>
            <a:r>
              <a:rPr lang="en-US" dirty="0"/>
              <a:t>Eight</a:t>
            </a:r>
          </a:p>
          <a:p>
            <a:pPr lvl="8"/>
            <a:r>
              <a:rPr lang="en-US" dirty="0"/>
              <a:t>Nine</a:t>
            </a:r>
          </a:p>
        </p:txBody>
      </p:sp>
      <p:sp>
        <p:nvSpPr>
          <p:cNvPr id="2" name="Title 1"/>
          <p:cNvSpPr>
            <a:spLocks noGrp="1"/>
          </p:cNvSpPr>
          <p:nvPr>
            <p:ph type="title"/>
          </p:nvPr>
        </p:nvSpPr>
        <p:spPr/>
        <p:txBody>
          <a:bodyPr/>
          <a:lstStyle/>
          <a:p>
            <a:r>
              <a:rPr lang="en-US"/>
              <a:t>Click to edit Master title style</a:t>
            </a:r>
          </a:p>
        </p:txBody>
      </p:sp>
      <p:sp>
        <p:nvSpPr>
          <p:cNvPr id="6" name="Slide Number Placeholder 3"/>
          <p:cNvSpPr>
            <a:spLocks noGrp="1"/>
          </p:cNvSpPr>
          <p:nvPr>
            <p:ph type="sldNum" sz="quarter" idx="11"/>
          </p:nvPr>
        </p:nvSpPr>
        <p:spPr bwMode="gray">
          <a:xfrm>
            <a:off x="8755131" y="6507316"/>
            <a:ext cx="157094" cy="153888"/>
          </a:xfrm>
        </p:spPr>
        <p:txBody>
          <a:bodyPr wrap="none" anchor="b" anchorCtr="0"/>
          <a:lstStyle/>
          <a:p>
            <a:pPr algn="r"/>
            <a:fld id="{F3477EC8-074D-41C4-94AE-E9EA7CEEA348}" type="slidenum">
              <a:rPr>
                <a:solidFill>
                  <a:srgbClr val="FFFFFF">
                    <a:lumMod val="75000"/>
                  </a:srgbClr>
                </a:solidFill>
              </a:rPr>
              <a:pPr algn="r"/>
              <a:t>‹#›</a:t>
            </a:fld>
            <a:endParaRPr dirty="0">
              <a:solidFill>
                <a:srgbClr val="FFFFFF">
                  <a:lumMod val="75000"/>
                </a:srgbClr>
              </a:solidFill>
            </a:endParaRPr>
          </a:p>
        </p:txBody>
      </p:sp>
    </p:spTree>
    <p:extLst>
      <p:ext uri="{BB962C8B-B14F-4D97-AF65-F5344CB8AC3E}">
        <p14:creationId xmlns:p14="http://schemas.microsoft.com/office/powerpoint/2010/main" val="315782377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t>Click to edit Master title style</a:t>
            </a:r>
          </a:p>
        </p:txBody>
      </p:sp>
      <p:sp>
        <p:nvSpPr>
          <p:cNvPr id="4" name="Slide Number Placeholder 3"/>
          <p:cNvSpPr>
            <a:spLocks noGrp="1"/>
          </p:cNvSpPr>
          <p:nvPr>
            <p:ph type="sldNum" sz="quarter" idx="10"/>
          </p:nvPr>
        </p:nvSpPr>
        <p:spPr bwMode="gray">
          <a:xfrm>
            <a:off x="8755131" y="6507316"/>
            <a:ext cx="157094" cy="153888"/>
          </a:xfrm>
        </p:spPr>
        <p:txBody>
          <a:bodyPr wrap="none" anchor="b" anchorCtr="0"/>
          <a:lstStyle/>
          <a:p>
            <a:pPr algn="r"/>
            <a:fld id="{F3477EC8-074D-41C4-94AE-E9EA7CEEA348}" type="slidenum">
              <a:rPr>
                <a:solidFill>
                  <a:srgbClr val="FFFFFF">
                    <a:lumMod val="75000"/>
                  </a:srgbClr>
                </a:solidFill>
              </a:rPr>
              <a:pPr algn="r"/>
              <a:t>‹#›</a:t>
            </a:fld>
            <a:endParaRPr dirty="0">
              <a:solidFill>
                <a:srgbClr val="FFFFFF">
                  <a:lumMod val="75000"/>
                </a:srgbClr>
              </a:solidFill>
            </a:endParaRPr>
          </a:p>
        </p:txBody>
      </p:sp>
    </p:spTree>
    <p:extLst>
      <p:ext uri="{BB962C8B-B14F-4D97-AF65-F5344CB8AC3E}">
        <p14:creationId xmlns:p14="http://schemas.microsoft.com/office/powerpoint/2010/main" val="32320087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ext no bullets">
    <p:spTree>
      <p:nvGrpSpPr>
        <p:cNvPr id="1" name=""/>
        <p:cNvGrpSpPr/>
        <p:nvPr/>
      </p:nvGrpSpPr>
      <p:grpSpPr>
        <a:xfrm>
          <a:off x="0" y="0"/>
          <a:ext cx="0" cy="0"/>
          <a:chOff x="0" y="0"/>
          <a:chExt cx="0" cy="0"/>
        </a:xfrm>
      </p:grpSpPr>
      <p:sp>
        <p:nvSpPr>
          <p:cNvPr id="3" name="Content Placeholder 2"/>
          <p:cNvSpPr>
            <a:spLocks noGrp="1"/>
          </p:cNvSpPr>
          <p:nvPr>
            <p:ph idx="1"/>
          </p:nvPr>
        </p:nvSpPr>
        <p:spPr>
          <a:xfrm>
            <a:off x="687388" y="2055813"/>
            <a:ext cx="8224837" cy="3732737"/>
          </a:xfrm>
        </p:spPr>
        <p:txBody>
          <a:bodyPr/>
          <a:lstStyle>
            <a:lvl1pPr marL="0" indent="0">
              <a:buNone/>
              <a:defRPr>
                <a:solidFill>
                  <a:schemeClr val="tx2">
                    <a:lumMod val="75000"/>
                  </a:schemeClr>
                </a:solidFill>
                <a:latin typeface="+mn-lt"/>
                <a:cs typeface="Franklin Gothic Book" pitchFamily="34" charset="0"/>
              </a:defRPr>
            </a:lvl1pPr>
            <a:lvl2pPr marL="230188" indent="-230188">
              <a:buFont typeface="Arial" pitchFamily="34" charset="0"/>
              <a:buChar char="•"/>
              <a:defRPr>
                <a:solidFill>
                  <a:schemeClr val="tx2">
                    <a:lumMod val="75000"/>
                  </a:schemeClr>
                </a:solidFill>
                <a:latin typeface="+mn-lt"/>
              </a:defRPr>
            </a:lvl2pPr>
            <a:lvl3pPr marL="465138" indent="-228600">
              <a:defRPr>
                <a:solidFill>
                  <a:schemeClr val="tx2">
                    <a:lumMod val="75000"/>
                  </a:schemeClr>
                </a:solidFill>
                <a:latin typeface="+mn-lt"/>
              </a:defRPr>
            </a:lvl3pPr>
            <a:lvl4pPr marL="685800" indent="-228600">
              <a:defRPr>
                <a:solidFill>
                  <a:schemeClr val="tx2">
                    <a:lumMod val="75000"/>
                  </a:schemeClr>
                </a:solidFill>
                <a:latin typeface="+mn-lt"/>
              </a:defRPr>
            </a:lvl4pPr>
            <a:lvl5pPr marL="912813" indent="-228600">
              <a:defRPr>
                <a:solidFill>
                  <a:schemeClr val="tx2">
                    <a:lumMod val="75000"/>
                  </a:schemeClr>
                </a:solidFill>
                <a:latin typeface="+mn-lt"/>
              </a:defRPr>
            </a:lvl5pPr>
            <a:lvl6pPr marL="1146175" indent="-228600">
              <a:defRPr>
                <a:solidFill>
                  <a:schemeClr val="tx2">
                    <a:lumMod val="75000"/>
                  </a:schemeClr>
                </a:solidFill>
                <a:latin typeface="+mn-lt"/>
              </a:defRPr>
            </a:lvl6pPr>
            <a:lvl7pPr marL="1374775" indent="-228600">
              <a:defRPr>
                <a:solidFill>
                  <a:schemeClr val="tx2">
                    <a:lumMod val="75000"/>
                  </a:schemeClr>
                </a:solidFill>
                <a:latin typeface="+mn-lt"/>
              </a:defRPr>
            </a:lvl7pPr>
            <a:lvl8pPr marL="1600200" indent="-228600">
              <a:defRPr>
                <a:solidFill>
                  <a:schemeClr val="tx2">
                    <a:lumMod val="75000"/>
                  </a:schemeClr>
                </a:solidFill>
                <a:latin typeface="+mn-lt"/>
              </a:defRPr>
            </a:lvl8pPr>
            <a:lvl9pPr marL="1827213" indent="-228600">
              <a:defRPr>
                <a:solidFill>
                  <a:schemeClr val="tx2">
                    <a:lumMod val="75000"/>
                  </a:schemeClr>
                </a:solidFill>
                <a:latin typeface="+mn-lt"/>
              </a:defRPr>
            </a:lvl9pPr>
          </a:lstStyle>
          <a:p>
            <a:pPr lvl="0"/>
            <a:r>
              <a:rPr lang="en-US" dirty="0"/>
              <a:t>Click to edit Master text</a:t>
            </a:r>
          </a:p>
          <a:p>
            <a:pPr lvl="1"/>
            <a:r>
              <a:rPr lang="en-US" dirty="0"/>
              <a:t> </a:t>
            </a:r>
          </a:p>
          <a:p>
            <a:pPr lvl="2"/>
            <a:r>
              <a:rPr lang="en-US" dirty="0"/>
              <a:t> </a:t>
            </a:r>
          </a:p>
          <a:p>
            <a:pPr lvl="3"/>
            <a:r>
              <a:rPr lang="en-US" dirty="0"/>
              <a:t> </a:t>
            </a:r>
          </a:p>
          <a:p>
            <a:pPr lvl="4"/>
            <a:r>
              <a:rPr lang="en-US" dirty="0"/>
              <a:t> </a:t>
            </a:r>
          </a:p>
          <a:p>
            <a:pPr lvl="5"/>
            <a:r>
              <a:rPr lang="en-US" dirty="0"/>
              <a:t> </a:t>
            </a:r>
          </a:p>
          <a:p>
            <a:pPr lvl="6"/>
            <a:r>
              <a:rPr lang="en-US" dirty="0"/>
              <a:t> </a:t>
            </a:r>
          </a:p>
          <a:p>
            <a:pPr lvl="7"/>
            <a:r>
              <a:rPr lang="en-US" dirty="0"/>
              <a:t> </a:t>
            </a:r>
          </a:p>
          <a:p>
            <a:pPr lvl="8"/>
            <a:r>
              <a:rPr lang="en-US" dirty="0"/>
              <a:t> </a:t>
            </a:r>
          </a:p>
        </p:txBody>
      </p:sp>
      <p:sp>
        <p:nvSpPr>
          <p:cNvPr id="2" name="Title 1"/>
          <p:cNvSpPr>
            <a:spLocks noGrp="1"/>
          </p:cNvSpPr>
          <p:nvPr>
            <p:ph type="title"/>
          </p:nvPr>
        </p:nvSpPr>
        <p:spPr/>
        <p:txBody>
          <a:bodyPr/>
          <a:lstStyle/>
          <a:p>
            <a:r>
              <a:rPr lang="en-US" dirty="0"/>
              <a:t>Click to edit Master title style</a:t>
            </a:r>
          </a:p>
        </p:txBody>
      </p:sp>
      <p:sp>
        <p:nvSpPr>
          <p:cNvPr id="4" name="Slide Number Placeholder 3"/>
          <p:cNvSpPr>
            <a:spLocks noGrp="1"/>
          </p:cNvSpPr>
          <p:nvPr>
            <p:ph type="sldNum" sz="quarter" idx="10"/>
          </p:nvPr>
        </p:nvSpPr>
        <p:spPr bwMode="gray">
          <a:xfrm>
            <a:off x="8755131" y="6507316"/>
            <a:ext cx="157094" cy="153888"/>
          </a:xfrm>
        </p:spPr>
        <p:txBody>
          <a:bodyPr wrap="none" anchor="b" anchorCtr="0"/>
          <a:lstStyle/>
          <a:p>
            <a:pPr algn="r"/>
            <a:fld id="{F3477EC8-074D-41C4-94AE-E9EA7CEEA348}" type="slidenum">
              <a:rPr lang="en-US" smtClean="0"/>
              <a:pPr algn="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ulleted Text">
    <p:spTree>
      <p:nvGrpSpPr>
        <p:cNvPr id="1" name=""/>
        <p:cNvGrpSpPr/>
        <p:nvPr/>
      </p:nvGrpSpPr>
      <p:grpSpPr>
        <a:xfrm>
          <a:off x="0" y="0"/>
          <a:ext cx="0" cy="0"/>
          <a:chOff x="0" y="0"/>
          <a:chExt cx="0" cy="0"/>
        </a:xfrm>
      </p:grpSpPr>
      <p:sp>
        <p:nvSpPr>
          <p:cNvPr id="3" name="Content Placeholder 2"/>
          <p:cNvSpPr>
            <a:spLocks noGrp="1"/>
          </p:cNvSpPr>
          <p:nvPr>
            <p:ph idx="1"/>
          </p:nvPr>
        </p:nvSpPr>
        <p:spPr bwMode="gray">
          <a:xfrm>
            <a:off x="687526" y="2055813"/>
            <a:ext cx="8224699" cy="3852006"/>
          </a:xfrm>
        </p:spPr>
        <p:txBody>
          <a:bodyPr/>
          <a:lstStyle>
            <a:lvl1pPr>
              <a:defRPr>
                <a:solidFill>
                  <a:schemeClr val="tx2">
                    <a:lumMod val="75000"/>
                  </a:schemeClr>
                </a:solidFill>
                <a:latin typeface="+mn-lt"/>
                <a:cs typeface="Franklin Gothic Book" pitchFamily="34" charset="0"/>
              </a:defRPr>
            </a:lvl1pPr>
            <a:lvl2pPr>
              <a:defRPr sz="1800">
                <a:solidFill>
                  <a:schemeClr val="tx2">
                    <a:lumMod val="75000"/>
                  </a:schemeClr>
                </a:solidFill>
                <a:latin typeface="+mn-lt"/>
                <a:cs typeface="Franklin Gothic Book" pitchFamily="34" charset="0"/>
              </a:defRPr>
            </a:lvl2pPr>
            <a:lvl3pPr>
              <a:defRPr sz="1400" baseline="0">
                <a:solidFill>
                  <a:schemeClr val="tx2">
                    <a:lumMod val="75000"/>
                  </a:schemeClr>
                </a:solidFill>
                <a:latin typeface="+mn-lt"/>
                <a:cs typeface="Franklin Gothic Book" pitchFamily="34" charset="0"/>
              </a:defRPr>
            </a:lvl3pPr>
            <a:lvl4pPr marL="915988" indent="-228600">
              <a:defRPr sz="1400" baseline="0">
                <a:solidFill>
                  <a:schemeClr val="tx2">
                    <a:lumMod val="75000"/>
                  </a:schemeClr>
                </a:solidFill>
                <a:latin typeface="+mn-lt"/>
                <a:cs typeface="Arial" pitchFamily="34" charset="0"/>
              </a:defRPr>
            </a:lvl4pPr>
            <a:lvl5pPr marL="1143000" indent="-228600">
              <a:defRPr sz="1400" baseline="0">
                <a:solidFill>
                  <a:schemeClr val="tx2">
                    <a:lumMod val="75000"/>
                  </a:schemeClr>
                </a:solidFill>
                <a:latin typeface="+mn-lt"/>
                <a:cs typeface="Arial" pitchFamily="34" charset="0"/>
              </a:defRPr>
            </a:lvl5pPr>
            <a:lvl6pPr marL="1377950" indent="-228600">
              <a:defRPr sz="1400" baseline="0">
                <a:solidFill>
                  <a:schemeClr val="tx2">
                    <a:lumMod val="75000"/>
                  </a:schemeClr>
                </a:solidFill>
                <a:latin typeface="+mn-lt"/>
              </a:defRPr>
            </a:lvl6pPr>
            <a:lvl7pPr marL="1597025" indent="-228600">
              <a:defRPr sz="1400" baseline="0">
                <a:solidFill>
                  <a:schemeClr val="tx2">
                    <a:lumMod val="75000"/>
                  </a:schemeClr>
                </a:solidFill>
                <a:latin typeface="+mn-lt"/>
              </a:defRPr>
            </a:lvl7pPr>
            <a:lvl8pPr marL="1830388" indent="-228600">
              <a:defRPr sz="1400" baseline="0">
                <a:solidFill>
                  <a:schemeClr val="tx2">
                    <a:lumMod val="75000"/>
                  </a:schemeClr>
                </a:solidFill>
                <a:latin typeface="+mn-lt"/>
              </a:defRPr>
            </a:lvl8pPr>
            <a:lvl9pPr marL="2057400" indent="-228600">
              <a:defRPr sz="1400" baseline="0">
                <a:solidFill>
                  <a:schemeClr val="tx2">
                    <a:lumMod val="75000"/>
                  </a:schemeClr>
                </a:solidFill>
                <a:latin typeface="+mn-lt"/>
              </a:defRPr>
            </a:lvl9pPr>
          </a:lstStyle>
          <a:p>
            <a:pPr lvl="0"/>
            <a:r>
              <a:rPr lang="en-US" dirty="0"/>
              <a:t>Click to edit Master text styles</a:t>
            </a:r>
          </a:p>
          <a:p>
            <a:pPr lvl="1"/>
            <a:r>
              <a:rPr lang="en-US" dirty="0"/>
              <a:t>Second level</a:t>
            </a:r>
          </a:p>
          <a:p>
            <a:pPr lvl="2"/>
            <a:r>
              <a:rPr lang="en-US" dirty="0"/>
              <a:t>Third level</a:t>
            </a:r>
          </a:p>
          <a:p>
            <a:pPr lvl="3"/>
            <a:r>
              <a:rPr lang="en-US" dirty="0"/>
              <a:t>Four</a:t>
            </a:r>
          </a:p>
          <a:p>
            <a:pPr lvl="4"/>
            <a:r>
              <a:rPr lang="en-US" dirty="0"/>
              <a:t>Five</a:t>
            </a:r>
          </a:p>
          <a:p>
            <a:pPr lvl="5"/>
            <a:r>
              <a:rPr lang="en-US" dirty="0"/>
              <a:t>Six</a:t>
            </a:r>
          </a:p>
          <a:p>
            <a:pPr lvl="6"/>
            <a:r>
              <a:rPr lang="en-US" dirty="0"/>
              <a:t>Seven	</a:t>
            </a:r>
          </a:p>
          <a:p>
            <a:pPr lvl="7"/>
            <a:r>
              <a:rPr lang="en-US" dirty="0"/>
              <a:t>Eight</a:t>
            </a:r>
          </a:p>
          <a:p>
            <a:pPr lvl="8"/>
            <a:r>
              <a:rPr lang="en-US" dirty="0"/>
              <a:t>Nine</a:t>
            </a:r>
          </a:p>
        </p:txBody>
      </p:sp>
      <p:sp>
        <p:nvSpPr>
          <p:cNvPr id="2" name="Title 1"/>
          <p:cNvSpPr>
            <a:spLocks noGrp="1"/>
          </p:cNvSpPr>
          <p:nvPr>
            <p:ph type="title"/>
          </p:nvPr>
        </p:nvSpPr>
        <p:spPr/>
        <p:txBody>
          <a:bodyPr/>
          <a:lstStyle/>
          <a:p>
            <a:r>
              <a:rPr lang="en-US" dirty="0"/>
              <a:t>Click to edit Master title style</a:t>
            </a:r>
          </a:p>
        </p:txBody>
      </p:sp>
      <p:sp>
        <p:nvSpPr>
          <p:cNvPr id="5" name="Slide Number Placeholder 3"/>
          <p:cNvSpPr>
            <a:spLocks noGrp="1"/>
          </p:cNvSpPr>
          <p:nvPr>
            <p:ph type="sldNum" sz="quarter" idx="10"/>
          </p:nvPr>
        </p:nvSpPr>
        <p:spPr bwMode="gray">
          <a:xfrm>
            <a:off x="8755131" y="6507316"/>
            <a:ext cx="157094" cy="153888"/>
          </a:xfrm>
        </p:spPr>
        <p:txBody>
          <a:bodyPr wrap="none" anchor="b" anchorCtr="0"/>
          <a:lstStyle/>
          <a:p>
            <a:pPr algn="r"/>
            <a:fld id="{F3477EC8-074D-41C4-94AE-E9EA7CEEA348}" type="slidenum">
              <a:rPr lang="en-US" smtClean="0"/>
              <a:pPr algn="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lumn Bulleted Text">
    <p:spTree>
      <p:nvGrpSpPr>
        <p:cNvPr id="1" name=""/>
        <p:cNvGrpSpPr/>
        <p:nvPr/>
      </p:nvGrpSpPr>
      <p:grpSpPr>
        <a:xfrm>
          <a:off x="0" y="0"/>
          <a:ext cx="0" cy="0"/>
          <a:chOff x="0" y="0"/>
          <a:chExt cx="0" cy="0"/>
        </a:xfrm>
      </p:grpSpPr>
      <p:sp>
        <p:nvSpPr>
          <p:cNvPr id="3" name="Content Placeholder 2"/>
          <p:cNvSpPr>
            <a:spLocks noGrp="1"/>
          </p:cNvSpPr>
          <p:nvPr>
            <p:ph idx="1"/>
          </p:nvPr>
        </p:nvSpPr>
        <p:spPr bwMode="gray">
          <a:xfrm>
            <a:off x="687526" y="2055813"/>
            <a:ext cx="3972629" cy="3852006"/>
          </a:xfrm>
        </p:spPr>
        <p:txBody>
          <a:bodyPr/>
          <a:lstStyle>
            <a:lvl1pPr>
              <a:defRPr>
                <a:solidFill>
                  <a:schemeClr val="tx2">
                    <a:lumMod val="75000"/>
                  </a:schemeClr>
                </a:solidFill>
                <a:latin typeface="+mn-lt"/>
                <a:cs typeface="Franklin Gothic Book" pitchFamily="34" charset="0"/>
              </a:defRPr>
            </a:lvl1pPr>
            <a:lvl2pPr>
              <a:defRPr sz="1800">
                <a:solidFill>
                  <a:schemeClr val="tx2">
                    <a:lumMod val="75000"/>
                  </a:schemeClr>
                </a:solidFill>
                <a:latin typeface="+mn-lt"/>
                <a:cs typeface="Franklin Gothic Book" pitchFamily="34" charset="0"/>
              </a:defRPr>
            </a:lvl2pPr>
            <a:lvl3pPr>
              <a:defRPr sz="1400" baseline="0">
                <a:solidFill>
                  <a:schemeClr val="tx2">
                    <a:lumMod val="75000"/>
                  </a:schemeClr>
                </a:solidFill>
                <a:latin typeface="+mn-lt"/>
                <a:cs typeface="Franklin Gothic Book" pitchFamily="34" charset="0"/>
              </a:defRPr>
            </a:lvl3pPr>
            <a:lvl4pPr marL="915988" indent="-228600">
              <a:defRPr sz="1400" baseline="0">
                <a:solidFill>
                  <a:schemeClr val="tx2">
                    <a:lumMod val="75000"/>
                  </a:schemeClr>
                </a:solidFill>
                <a:latin typeface="+mn-lt"/>
                <a:cs typeface="Arial" pitchFamily="34" charset="0"/>
              </a:defRPr>
            </a:lvl4pPr>
            <a:lvl5pPr marL="1143000" indent="-228600">
              <a:defRPr sz="1400" baseline="0">
                <a:solidFill>
                  <a:schemeClr val="tx2">
                    <a:lumMod val="75000"/>
                  </a:schemeClr>
                </a:solidFill>
                <a:latin typeface="+mn-lt"/>
                <a:cs typeface="Arial" pitchFamily="34" charset="0"/>
              </a:defRPr>
            </a:lvl5pPr>
            <a:lvl6pPr marL="1377950" indent="-228600">
              <a:defRPr sz="1400" baseline="0">
                <a:solidFill>
                  <a:schemeClr val="tx2">
                    <a:lumMod val="75000"/>
                  </a:schemeClr>
                </a:solidFill>
                <a:latin typeface="+mn-lt"/>
              </a:defRPr>
            </a:lvl6pPr>
            <a:lvl7pPr marL="1597025" indent="-228600">
              <a:defRPr sz="1400" baseline="0">
                <a:solidFill>
                  <a:schemeClr val="tx2">
                    <a:lumMod val="75000"/>
                  </a:schemeClr>
                </a:solidFill>
                <a:latin typeface="+mn-lt"/>
              </a:defRPr>
            </a:lvl7pPr>
            <a:lvl8pPr marL="1830388" indent="-228600">
              <a:defRPr sz="1400" baseline="0">
                <a:solidFill>
                  <a:schemeClr val="tx2">
                    <a:lumMod val="75000"/>
                  </a:schemeClr>
                </a:solidFill>
                <a:latin typeface="+mn-lt"/>
              </a:defRPr>
            </a:lvl8pPr>
            <a:lvl9pPr marL="2057400" indent="-228600">
              <a:defRPr sz="1400" baseline="0">
                <a:solidFill>
                  <a:schemeClr val="tx2">
                    <a:lumMod val="75000"/>
                  </a:schemeClr>
                </a:solidFill>
                <a:latin typeface="+mn-lt"/>
              </a:defRPr>
            </a:lvl9pPr>
          </a:lstStyle>
          <a:p>
            <a:pPr lvl="0"/>
            <a:r>
              <a:rPr lang="en-US" dirty="0"/>
              <a:t>Click to edit Master text styles</a:t>
            </a:r>
          </a:p>
          <a:p>
            <a:pPr lvl="1"/>
            <a:r>
              <a:rPr lang="en-US" dirty="0"/>
              <a:t>Second level</a:t>
            </a:r>
          </a:p>
          <a:p>
            <a:pPr lvl="2"/>
            <a:r>
              <a:rPr lang="en-US" dirty="0"/>
              <a:t>Third level</a:t>
            </a:r>
          </a:p>
          <a:p>
            <a:pPr lvl="3"/>
            <a:r>
              <a:rPr lang="en-US" dirty="0"/>
              <a:t>Four</a:t>
            </a:r>
          </a:p>
          <a:p>
            <a:pPr lvl="4"/>
            <a:r>
              <a:rPr lang="en-US" dirty="0"/>
              <a:t>Five</a:t>
            </a:r>
          </a:p>
          <a:p>
            <a:pPr lvl="5"/>
            <a:r>
              <a:rPr lang="en-US" dirty="0"/>
              <a:t>Six</a:t>
            </a:r>
          </a:p>
          <a:p>
            <a:pPr lvl="6"/>
            <a:r>
              <a:rPr lang="en-US" dirty="0"/>
              <a:t>Seven	</a:t>
            </a:r>
          </a:p>
          <a:p>
            <a:pPr lvl="7"/>
            <a:r>
              <a:rPr lang="en-US" dirty="0"/>
              <a:t>Eight</a:t>
            </a:r>
          </a:p>
          <a:p>
            <a:pPr lvl="8"/>
            <a:r>
              <a:rPr lang="en-US" dirty="0"/>
              <a:t>Nine</a:t>
            </a:r>
          </a:p>
        </p:txBody>
      </p:sp>
      <p:sp>
        <p:nvSpPr>
          <p:cNvPr id="4" name="Content Placeholder 2"/>
          <p:cNvSpPr>
            <a:spLocks noGrp="1"/>
          </p:cNvSpPr>
          <p:nvPr>
            <p:ph idx="10"/>
          </p:nvPr>
        </p:nvSpPr>
        <p:spPr bwMode="gray">
          <a:xfrm>
            <a:off x="4939596" y="2055813"/>
            <a:ext cx="3972629" cy="3852006"/>
          </a:xfrm>
        </p:spPr>
        <p:txBody>
          <a:bodyPr/>
          <a:lstStyle>
            <a:lvl1pPr>
              <a:defRPr>
                <a:solidFill>
                  <a:schemeClr val="tx2">
                    <a:lumMod val="75000"/>
                  </a:schemeClr>
                </a:solidFill>
                <a:latin typeface="+mn-lt"/>
                <a:cs typeface="Franklin Gothic Book" pitchFamily="34" charset="0"/>
              </a:defRPr>
            </a:lvl1pPr>
            <a:lvl2pPr>
              <a:defRPr sz="1800">
                <a:solidFill>
                  <a:schemeClr val="tx2">
                    <a:lumMod val="75000"/>
                  </a:schemeClr>
                </a:solidFill>
                <a:latin typeface="+mn-lt"/>
                <a:cs typeface="Franklin Gothic Book" pitchFamily="34" charset="0"/>
              </a:defRPr>
            </a:lvl2pPr>
            <a:lvl3pPr>
              <a:defRPr sz="1400" baseline="0">
                <a:solidFill>
                  <a:schemeClr val="tx2">
                    <a:lumMod val="75000"/>
                  </a:schemeClr>
                </a:solidFill>
                <a:latin typeface="+mn-lt"/>
                <a:cs typeface="Franklin Gothic Book" pitchFamily="34" charset="0"/>
              </a:defRPr>
            </a:lvl3pPr>
            <a:lvl4pPr marL="915988" indent="-228600">
              <a:defRPr sz="1400" baseline="0">
                <a:solidFill>
                  <a:schemeClr val="tx2">
                    <a:lumMod val="75000"/>
                  </a:schemeClr>
                </a:solidFill>
                <a:latin typeface="+mn-lt"/>
                <a:cs typeface="Arial" pitchFamily="34" charset="0"/>
              </a:defRPr>
            </a:lvl4pPr>
            <a:lvl5pPr marL="1143000" indent="-228600">
              <a:defRPr sz="1400" baseline="0">
                <a:solidFill>
                  <a:schemeClr val="tx2">
                    <a:lumMod val="75000"/>
                  </a:schemeClr>
                </a:solidFill>
                <a:latin typeface="+mn-lt"/>
                <a:cs typeface="Arial" pitchFamily="34" charset="0"/>
              </a:defRPr>
            </a:lvl5pPr>
            <a:lvl6pPr marL="1377950" indent="-228600">
              <a:defRPr sz="1400" baseline="0">
                <a:solidFill>
                  <a:schemeClr val="tx2">
                    <a:lumMod val="75000"/>
                  </a:schemeClr>
                </a:solidFill>
                <a:latin typeface="+mn-lt"/>
              </a:defRPr>
            </a:lvl6pPr>
            <a:lvl7pPr marL="1597025" indent="-228600">
              <a:defRPr sz="1400" baseline="0">
                <a:solidFill>
                  <a:schemeClr val="tx2">
                    <a:lumMod val="75000"/>
                  </a:schemeClr>
                </a:solidFill>
                <a:latin typeface="+mn-lt"/>
              </a:defRPr>
            </a:lvl7pPr>
            <a:lvl8pPr marL="1830388" indent="-228600">
              <a:defRPr sz="1400" baseline="0">
                <a:solidFill>
                  <a:schemeClr val="tx2">
                    <a:lumMod val="75000"/>
                  </a:schemeClr>
                </a:solidFill>
                <a:latin typeface="+mn-lt"/>
              </a:defRPr>
            </a:lvl8pPr>
            <a:lvl9pPr marL="2057400" indent="-228600">
              <a:defRPr sz="1400" baseline="0">
                <a:solidFill>
                  <a:schemeClr val="tx2">
                    <a:lumMod val="75000"/>
                  </a:schemeClr>
                </a:solidFill>
                <a:latin typeface="+mn-lt"/>
              </a:defRPr>
            </a:lvl9pPr>
          </a:lstStyle>
          <a:p>
            <a:pPr lvl="0"/>
            <a:r>
              <a:rPr lang="en-US" dirty="0"/>
              <a:t>Click to edit Master text styles</a:t>
            </a:r>
          </a:p>
          <a:p>
            <a:pPr lvl="1"/>
            <a:r>
              <a:rPr lang="en-US" dirty="0"/>
              <a:t>Second level</a:t>
            </a:r>
          </a:p>
          <a:p>
            <a:pPr lvl="2"/>
            <a:r>
              <a:rPr lang="en-US" dirty="0"/>
              <a:t>Third level</a:t>
            </a:r>
          </a:p>
          <a:p>
            <a:pPr lvl="3"/>
            <a:r>
              <a:rPr lang="en-US" dirty="0"/>
              <a:t>Four</a:t>
            </a:r>
          </a:p>
          <a:p>
            <a:pPr lvl="4"/>
            <a:r>
              <a:rPr lang="en-US" dirty="0"/>
              <a:t>Five</a:t>
            </a:r>
          </a:p>
          <a:p>
            <a:pPr lvl="5"/>
            <a:r>
              <a:rPr lang="en-US" dirty="0"/>
              <a:t>Six</a:t>
            </a:r>
          </a:p>
          <a:p>
            <a:pPr lvl="6"/>
            <a:r>
              <a:rPr lang="en-US" dirty="0"/>
              <a:t>Seven	</a:t>
            </a:r>
          </a:p>
          <a:p>
            <a:pPr lvl="7"/>
            <a:r>
              <a:rPr lang="en-US" dirty="0"/>
              <a:t>Eight</a:t>
            </a:r>
          </a:p>
          <a:p>
            <a:pPr lvl="8"/>
            <a:r>
              <a:rPr lang="en-US" dirty="0"/>
              <a:t>Nine</a:t>
            </a:r>
          </a:p>
        </p:txBody>
      </p:sp>
      <p:sp>
        <p:nvSpPr>
          <p:cNvPr id="2" name="Title 1"/>
          <p:cNvSpPr>
            <a:spLocks noGrp="1"/>
          </p:cNvSpPr>
          <p:nvPr>
            <p:ph type="title"/>
          </p:nvPr>
        </p:nvSpPr>
        <p:spPr/>
        <p:txBody>
          <a:bodyPr/>
          <a:lstStyle/>
          <a:p>
            <a:r>
              <a:rPr lang="en-US"/>
              <a:t>Click to edit Master title style</a:t>
            </a:r>
          </a:p>
        </p:txBody>
      </p:sp>
      <p:sp>
        <p:nvSpPr>
          <p:cNvPr id="6" name="Slide Number Placeholder 3"/>
          <p:cNvSpPr>
            <a:spLocks noGrp="1"/>
          </p:cNvSpPr>
          <p:nvPr>
            <p:ph type="sldNum" sz="quarter" idx="11"/>
          </p:nvPr>
        </p:nvSpPr>
        <p:spPr bwMode="gray">
          <a:xfrm>
            <a:off x="8755131" y="6507316"/>
            <a:ext cx="157094" cy="153888"/>
          </a:xfrm>
        </p:spPr>
        <p:txBody>
          <a:bodyPr wrap="none" anchor="b" anchorCtr="0"/>
          <a:lstStyle/>
          <a:p>
            <a:pPr algn="r"/>
            <a:fld id="{F3477EC8-074D-41C4-94AE-E9EA7CEEA348}" type="slidenum">
              <a:rPr lang="en-US" smtClean="0"/>
              <a:pPr algn="r"/>
              <a:t>‹#›</a:t>
            </a:fld>
            <a:endParaRPr lang="en-US" dirty="0"/>
          </a:p>
        </p:txBody>
      </p:sp>
    </p:spTree>
    <p:extLst>
      <p:ext uri="{BB962C8B-B14F-4D97-AF65-F5344CB8AC3E}">
        <p14:creationId xmlns:p14="http://schemas.microsoft.com/office/powerpoint/2010/main" val="40418493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t>Click to edit Master title style</a:t>
            </a:r>
          </a:p>
        </p:txBody>
      </p:sp>
      <p:sp>
        <p:nvSpPr>
          <p:cNvPr id="4" name="Slide Number Placeholder 3"/>
          <p:cNvSpPr>
            <a:spLocks noGrp="1"/>
          </p:cNvSpPr>
          <p:nvPr>
            <p:ph type="sldNum" sz="quarter" idx="10"/>
          </p:nvPr>
        </p:nvSpPr>
        <p:spPr bwMode="gray">
          <a:xfrm>
            <a:off x="8755131" y="6507316"/>
            <a:ext cx="157094" cy="153888"/>
          </a:xfrm>
        </p:spPr>
        <p:txBody>
          <a:bodyPr wrap="none" anchor="b" anchorCtr="0"/>
          <a:lstStyle/>
          <a:p>
            <a:pPr algn="r"/>
            <a:fld id="{F3477EC8-074D-41C4-94AE-E9EA7CEEA348}" type="slidenum">
              <a:rPr lang="en-US" smtClean="0"/>
              <a:pPr algn="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ntact">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687388" y="2055813"/>
            <a:ext cx="8224837" cy="35179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Slide Number Placeholder 1"/>
          <p:cNvSpPr>
            <a:spLocks noGrp="1"/>
          </p:cNvSpPr>
          <p:nvPr>
            <p:ph type="sldNum" sz="quarter" idx="11"/>
          </p:nvPr>
        </p:nvSpPr>
        <p:spPr/>
        <p:txBody>
          <a:bodyPr/>
          <a:lstStyle/>
          <a:p>
            <a:pPr algn="r"/>
            <a:fld id="{F3477EC8-074D-41C4-94AE-E9EA7CEEA348}" type="slidenum">
              <a:rPr lang="en-US" smtClean="0"/>
              <a:pPr algn="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Org Chart">
    <p:spTree>
      <p:nvGrpSpPr>
        <p:cNvPr id="1" name=""/>
        <p:cNvGrpSpPr/>
        <p:nvPr/>
      </p:nvGrpSpPr>
      <p:grpSpPr>
        <a:xfrm>
          <a:off x="0" y="0"/>
          <a:ext cx="0" cy="0"/>
          <a:chOff x="0" y="0"/>
          <a:chExt cx="0" cy="0"/>
        </a:xfrm>
      </p:grpSpPr>
      <p:sp>
        <p:nvSpPr>
          <p:cNvPr id="4" name="SmartArt Placeholder 3"/>
          <p:cNvSpPr>
            <a:spLocks noGrp="1"/>
          </p:cNvSpPr>
          <p:nvPr>
            <p:ph type="dgm" sz="quarter" idx="10"/>
          </p:nvPr>
        </p:nvSpPr>
        <p:spPr>
          <a:xfrm>
            <a:off x="122785" y="747422"/>
            <a:ext cx="8905460" cy="5096787"/>
          </a:xfrm>
        </p:spPr>
        <p:txBody>
          <a:bodyPr/>
          <a:lstStyle/>
          <a:p>
            <a:endParaRPr lang="en-US" dirty="0"/>
          </a:p>
        </p:txBody>
      </p:sp>
      <p:sp>
        <p:nvSpPr>
          <p:cNvPr id="2" name="Slide Number Placeholder 1"/>
          <p:cNvSpPr>
            <a:spLocks noGrp="1"/>
          </p:cNvSpPr>
          <p:nvPr>
            <p:ph type="sldNum" sz="quarter" idx="11"/>
          </p:nvPr>
        </p:nvSpPr>
        <p:spPr/>
        <p:txBody>
          <a:bodyPr/>
          <a:lstStyle/>
          <a:p>
            <a:pPr algn="r"/>
            <a:fld id="{F3477EC8-074D-41C4-94AE-E9EA7CEEA348}" type="slidenum">
              <a:rPr lang="en-US" smtClean="0"/>
              <a:pPr algn="r"/>
              <a:t>‹#›</a:t>
            </a:fld>
            <a:endParaRPr lang="en-US" dirty="0"/>
          </a:p>
        </p:txBody>
      </p:sp>
      <p:sp>
        <p:nvSpPr>
          <p:cNvPr id="3" name="Title 2"/>
          <p:cNvSpPr>
            <a:spLocks noGrp="1"/>
          </p:cNvSpPr>
          <p:nvPr>
            <p:ph type="title"/>
          </p:nvPr>
        </p:nvSpPr>
        <p:spPr>
          <a:xfrm>
            <a:off x="122387" y="314394"/>
            <a:ext cx="8906256" cy="361468"/>
          </a:xfrm>
        </p:spPr>
        <p:txBody>
          <a:bodyPr>
            <a:normAutofit/>
          </a:bodyPr>
          <a:lstStyle>
            <a:lvl1pPr algn="ctr">
              <a:defRPr sz="2200" b="1"/>
            </a:lvl1pPr>
          </a:lstStyle>
          <a:p>
            <a:r>
              <a:rPr lang="en-US" dirty="0"/>
              <a:t>Click to edit Master title style</a:t>
            </a:r>
          </a:p>
        </p:txBody>
      </p:sp>
    </p:spTree>
    <p:extLst>
      <p:ext uri="{BB962C8B-B14F-4D97-AF65-F5344CB8AC3E}">
        <p14:creationId xmlns:p14="http://schemas.microsoft.com/office/powerpoint/2010/main" val="12802429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Divider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atin typeface="+mn-lt"/>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p:txBody>
      </p:sp>
      <p:sp>
        <p:nvSpPr>
          <p:cNvPr id="6" name="Slide Number Placeholder 5"/>
          <p:cNvSpPr>
            <a:spLocks noGrp="1"/>
          </p:cNvSpPr>
          <p:nvPr>
            <p:ph type="sldNum" sz="quarter" idx="12"/>
          </p:nvPr>
        </p:nvSpPr>
        <p:spPr>
          <a:xfrm>
            <a:off x="8755130" y="6507316"/>
            <a:ext cx="157094" cy="153888"/>
          </a:xfrm>
        </p:spPr>
        <p:txBody>
          <a:bodyPr wrap="none"/>
          <a:lstStyle>
            <a:lvl1pPr>
              <a:defRPr sz="1000"/>
            </a:lvl1pPr>
          </a:lstStyle>
          <a:p>
            <a:fld id="{A1A8B8B9-B651-4439-A868-E8F04EF81465}" type="slidenum">
              <a:rPr lang="en-US" smtClean="0">
                <a:solidFill>
                  <a:srgbClr val="326295">
                    <a:lumMod val="75000"/>
                  </a:srgbClr>
                </a:solidFill>
              </a:rPr>
              <a:pPr/>
              <a:t>‹#›</a:t>
            </a:fld>
            <a:endParaRPr lang="en-US" dirty="0">
              <a:solidFill>
                <a:srgbClr val="326295">
                  <a:lumMod val="75000"/>
                </a:srgbClr>
              </a:solidFill>
            </a:endParaRPr>
          </a:p>
        </p:txBody>
      </p:sp>
    </p:spTree>
    <p:extLst>
      <p:ext uri="{BB962C8B-B14F-4D97-AF65-F5344CB8AC3E}">
        <p14:creationId xmlns:p14="http://schemas.microsoft.com/office/powerpoint/2010/main" val="328643607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10.xml.rels><?xml version="1.0" encoding="UTF-8" standalone="yes"?>
<Relationships xmlns="http://schemas.openxmlformats.org/package/2006/relationships"><Relationship Id="rId3" Type="http://schemas.openxmlformats.org/officeDocument/2006/relationships/slideLayout" Target="../slideLayouts/slideLayout24.xml"/><Relationship Id="rId2" Type="http://schemas.openxmlformats.org/officeDocument/2006/relationships/slideLayout" Target="../slideLayouts/slideLayout23.xml"/><Relationship Id="rId1" Type="http://schemas.openxmlformats.org/officeDocument/2006/relationships/slideLayout" Target="../slideLayouts/slideLayout22.xml"/><Relationship Id="rId6" Type="http://schemas.openxmlformats.org/officeDocument/2006/relationships/image" Target="../media/image3.jpeg"/><Relationship Id="rId5" Type="http://schemas.openxmlformats.org/officeDocument/2006/relationships/theme" Target="../theme/theme10.xml"/><Relationship Id="rId4" Type="http://schemas.openxmlformats.org/officeDocument/2006/relationships/slideLayout" Target="../slideLayouts/slideLayout25.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theme" Target="../theme/theme2.xml"/><Relationship Id="rId1" Type="http://schemas.openxmlformats.org/officeDocument/2006/relationships/slideLayout" Target="../slideLayouts/slideLayout2.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5.xml"/><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image" Target="../media/image3.jpeg"/><Relationship Id="rId5" Type="http://schemas.openxmlformats.org/officeDocument/2006/relationships/theme" Target="../theme/theme3.xml"/><Relationship Id="rId4" Type="http://schemas.openxmlformats.org/officeDocument/2006/relationships/slideLayout" Target="../slideLayouts/slideLayout6.xml"/></Relationships>
</file>

<file path=ppt/slideMasters/_rels/slideMaster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theme" Target="../theme/theme4.xml"/><Relationship Id="rId1" Type="http://schemas.openxmlformats.org/officeDocument/2006/relationships/slideLayout" Target="../slideLayouts/slideLayout7.xml"/></Relationships>
</file>

<file path=ppt/slideMasters/_rels/slideMaster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theme" Target="../theme/theme5.xml"/><Relationship Id="rId1" Type="http://schemas.openxmlformats.org/officeDocument/2006/relationships/slideLayout" Target="../slideLayouts/slideLayout8.xml"/></Relationships>
</file>

<file path=ppt/slideMasters/_rels/slideMaster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theme" Target="../theme/theme6.xml"/><Relationship Id="rId1" Type="http://schemas.openxmlformats.org/officeDocument/2006/relationships/slideLayout" Target="../slideLayouts/slideLayout9.xml"/></Relationships>
</file>

<file path=ppt/slideMasters/_rels/slideMaster7.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image" Target="../media/image3.jpeg"/><Relationship Id="rId5" Type="http://schemas.openxmlformats.org/officeDocument/2006/relationships/theme" Target="../theme/theme7.xml"/><Relationship Id="rId4" Type="http://schemas.openxmlformats.org/officeDocument/2006/relationships/slideLayout" Target="../slideLayouts/slideLayout13.xml"/></Relationships>
</file>

<file path=ppt/slideMasters/_rels/slideMaster8.xml.rels><?xml version="1.0" encoding="UTF-8" standalone="yes"?>
<Relationships xmlns="http://schemas.openxmlformats.org/package/2006/relationships"><Relationship Id="rId3" Type="http://schemas.openxmlformats.org/officeDocument/2006/relationships/slideLayout" Target="../slideLayouts/slideLayout16.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image" Target="../media/image3.jpeg"/><Relationship Id="rId5" Type="http://schemas.openxmlformats.org/officeDocument/2006/relationships/theme" Target="../theme/theme8.xml"/><Relationship Id="rId4" Type="http://schemas.openxmlformats.org/officeDocument/2006/relationships/slideLayout" Target="../slideLayouts/slideLayout17.xml"/></Relationships>
</file>

<file path=ppt/slideMasters/_rels/slideMaster9.xml.rels><?xml version="1.0" encoding="UTF-8" standalone="yes"?>
<Relationships xmlns="http://schemas.openxmlformats.org/package/2006/relationships"><Relationship Id="rId3" Type="http://schemas.openxmlformats.org/officeDocument/2006/relationships/slideLayout" Target="../slideLayouts/slideLayout20.xml"/><Relationship Id="rId2" Type="http://schemas.openxmlformats.org/officeDocument/2006/relationships/slideLayout" Target="../slideLayouts/slideLayout19.xml"/><Relationship Id="rId1" Type="http://schemas.openxmlformats.org/officeDocument/2006/relationships/slideLayout" Target="../slideLayouts/slideLayout18.xml"/><Relationship Id="rId6" Type="http://schemas.openxmlformats.org/officeDocument/2006/relationships/image" Target="../media/image3.jpeg"/><Relationship Id="rId5" Type="http://schemas.openxmlformats.org/officeDocument/2006/relationships/theme" Target="../theme/theme9.xml"/><Relationship Id="rId4"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2" name="Picture 1" descr="GLCC-AIR Partner_Title_030716.jpg"/>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051" name="Title Placeholder 1"/>
          <p:cNvSpPr>
            <a:spLocks noGrp="1"/>
          </p:cNvSpPr>
          <p:nvPr>
            <p:ph type="title"/>
          </p:nvPr>
        </p:nvSpPr>
        <p:spPr bwMode="gray">
          <a:xfrm>
            <a:off x="683811" y="1151931"/>
            <a:ext cx="8228417" cy="1538883"/>
          </a:xfrm>
          <a:prstGeom prst="rect">
            <a:avLst/>
          </a:prstGeom>
          <a:noFill/>
          <a:ln w="9525">
            <a:noFill/>
            <a:miter lim="800000"/>
            <a:headEnd/>
            <a:tailEnd/>
          </a:ln>
        </p:spPr>
        <p:txBody>
          <a:bodyPr vert="horz" wrap="square" lIns="0" tIns="0" rIns="0" bIns="0" numCol="1" anchor="b" anchorCtr="0" compatLnSpc="1">
            <a:prstTxWarp prst="textNoShape">
              <a:avLst/>
            </a:prstTxWarp>
            <a:spAutoFit/>
          </a:bodyPr>
          <a:lstStyle/>
          <a:p>
            <a:pPr lvl="0"/>
            <a:r>
              <a:rPr lang="en-US"/>
              <a:t>Click to edit Master title style</a:t>
            </a:r>
            <a:endParaRPr lang="en-US" dirty="0"/>
          </a:p>
        </p:txBody>
      </p:sp>
      <p:sp>
        <p:nvSpPr>
          <p:cNvPr id="2052" name="Text Placeholder 2"/>
          <p:cNvSpPr>
            <a:spLocks noGrp="1"/>
          </p:cNvSpPr>
          <p:nvPr>
            <p:ph type="body" idx="1"/>
          </p:nvPr>
        </p:nvSpPr>
        <p:spPr bwMode="gray">
          <a:xfrm>
            <a:off x="683893" y="2935823"/>
            <a:ext cx="8228331" cy="2560701"/>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r>
              <a:rPr lang="en-US" dirty="0"/>
              <a:t>Click to edit Master text styles</a:t>
            </a:r>
          </a:p>
          <a:p>
            <a:pPr lvl="1"/>
            <a:endParaRPr lang="en-US" dirty="0"/>
          </a:p>
          <a:p>
            <a:pPr lvl="1"/>
            <a:endParaRPr lang="en-US" dirty="0"/>
          </a:p>
          <a:p>
            <a:pPr lvl="1"/>
            <a:r>
              <a:rPr lang="en-US" dirty="0"/>
              <a:t>Second level</a:t>
            </a:r>
          </a:p>
          <a:p>
            <a:pPr lvl="2"/>
            <a:r>
              <a:rPr lang="en-US" dirty="0"/>
              <a:t>Third level</a:t>
            </a:r>
          </a:p>
          <a:p>
            <a:pPr lvl="3"/>
            <a:r>
              <a:rPr lang="en-US" dirty="0"/>
              <a:t>Month 20XX</a:t>
            </a:r>
          </a:p>
        </p:txBody>
      </p:sp>
      <p:sp>
        <p:nvSpPr>
          <p:cNvPr id="3" name="Footer Placeholder 2"/>
          <p:cNvSpPr>
            <a:spLocks noGrp="1"/>
          </p:cNvSpPr>
          <p:nvPr>
            <p:ph type="ftr" sz="quarter" idx="3"/>
          </p:nvPr>
        </p:nvSpPr>
        <p:spPr bwMode="gray">
          <a:xfrm>
            <a:off x="5328340" y="6567844"/>
            <a:ext cx="3583885" cy="123111"/>
          </a:xfrm>
          <a:prstGeom prst="rect">
            <a:avLst/>
          </a:prstGeom>
        </p:spPr>
        <p:txBody>
          <a:bodyPr vert="horz" lIns="0" tIns="0" rIns="0" bIns="0" rtlCol="0" anchor="ctr">
            <a:spAutoFit/>
          </a:bodyPr>
          <a:lstStyle>
            <a:lvl1pPr algn="r">
              <a:defRPr sz="800">
                <a:solidFill>
                  <a:schemeClr val="tx1">
                    <a:tint val="75000"/>
                  </a:schemeClr>
                </a:solidFill>
                <a:latin typeface="Arial Narrow" pitchFamily="34" charset="0"/>
              </a:defRPr>
            </a:lvl1pPr>
          </a:lstStyle>
          <a:p>
            <a:endParaRPr lang="en-US" dirty="0"/>
          </a:p>
        </p:txBody>
      </p:sp>
    </p:spTree>
  </p:cSld>
  <p:clrMap bg1="lt1" tx1="dk1" bg2="lt2" tx2="dk2" accent1="accent1" accent2="accent2" accent3="accent3" accent4="accent4" accent5="accent5" accent6="accent6" hlink="hlink" folHlink="folHlink"/>
  <p:sldLayoutIdLst>
    <p:sldLayoutId id="2147484316" r:id="rId1"/>
  </p:sldLayoutIdLst>
  <p:hf hdr="0" ftr="0" dt="0"/>
  <p:txStyles>
    <p:titleStyle>
      <a:lvl1pPr algn="l" rtl="0" eaLnBrk="1" fontAlgn="base" hangingPunct="1">
        <a:spcBef>
          <a:spcPct val="0"/>
        </a:spcBef>
        <a:spcAft>
          <a:spcPct val="0"/>
        </a:spcAft>
        <a:defRPr sz="5000" b="1" kern="1200">
          <a:solidFill>
            <a:schemeClr val="bg1"/>
          </a:solidFill>
          <a:latin typeface="+mj-lt"/>
          <a:ea typeface="+mj-ea"/>
          <a:cs typeface="+mj-cs"/>
        </a:defRPr>
      </a:lvl1pPr>
      <a:lvl2pPr algn="l" rtl="0" eaLnBrk="1" fontAlgn="base" hangingPunct="1">
        <a:spcBef>
          <a:spcPct val="0"/>
        </a:spcBef>
        <a:spcAft>
          <a:spcPct val="0"/>
        </a:spcAft>
        <a:defRPr sz="2800">
          <a:solidFill>
            <a:schemeClr val="tx1"/>
          </a:solidFill>
          <a:latin typeface="Franklin Gothic Demi" pitchFamily="34" charset="0"/>
        </a:defRPr>
      </a:lvl2pPr>
      <a:lvl3pPr algn="l" rtl="0" eaLnBrk="1" fontAlgn="base" hangingPunct="1">
        <a:spcBef>
          <a:spcPct val="0"/>
        </a:spcBef>
        <a:spcAft>
          <a:spcPct val="0"/>
        </a:spcAft>
        <a:defRPr sz="2800">
          <a:solidFill>
            <a:schemeClr val="tx1"/>
          </a:solidFill>
          <a:latin typeface="Franklin Gothic Demi" pitchFamily="34" charset="0"/>
        </a:defRPr>
      </a:lvl3pPr>
      <a:lvl4pPr algn="l" rtl="0" eaLnBrk="1" fontAlgn="base" hangingPunct="1">
        <a:spcBef>
          <a:spcPct val="0"/>
        </a:spcBef>
        <a:spcAft>
          <a:spcPct val="0"/>
        </a:spcAft>
        <a:defRPr sz="2800">
          <a:solidFill>
            <a:schemeClr val="tx1"/>
          </a:solidFill>
          <a:latin typeface="Franklin Gothic Demi" pitchFamily="34" charset="0"/>
        </a:defRPr>
      </a:lvl4pPr>
      <a:lvl5pPr algn="l" rtl="0" eaLnBrk="1" fontAlgn="base" hangingPunct="1">
        <a:spcBef>
          <a:spcPct val="0"/>
        </a:spcBef>
        <a:spcAft>
          <a:spcPct val="0"/>
        </a:spcAft>
        <a:defRPr sz="2800">
          <a:solidFill>
            <a:schemeClr val="tx1"/>
          </a:solidFill>
          <a:latin typeface="Franklin Gothic Demi" pitchFamily="34" charset="0"/>
        </a:defRPr>
      </a:lvl5pPr>
      <a:lvl6pPr marL="457200" algn="l" rtl="0" eaLnBrk="1" fontAlgn="base" hangingPunct="1">
        <a:spcBef>
          <a:spcPct val="0"/>
        </a:spcBef>
        <a:spcAft>
          <a:spcPct val="0"/>
        </a:spcAft>
        <a:defRPr sz="2800">
          <a:solidFill>
            <a:schemeClr val="tx1"/>
          </a:solidFill>
          <a:latin typeface="Franklin Gothic Demi" pitchFamily="34" charset="0"/>
        </a:defRPr>
      </a:lvl6pPr>
      <a:lvl7pPr marL="914400" algn="l" rtl="0" eaLnBrk="1" fontAlgn="base" hangingPunct="1">
        <a:spcBef>
          <a:spcPct val="0"/>
        </a:spcBef>
        <a:spcAft>
          <a:spcPct val="0"/>
        </a:spcAft>
        <a:defRPr sz="2800">
          <a:solidFill>
            <a:schemeClr val="tx1"/>
          </a:solidFill>
          <a:latin typeface="Franklin Gothic Demi" pitchFamily="34" charset="0"/>
        </a:defRPr>
      </a:lvl7pPr>
      <a:lvl8pPr marL="1371600" algn="l" rtl="0" eaLnBrk="1" fontAlgn="base" hangingPunct="1">
        <a:spcBef>
          <a:spcPct val="0"/>
        </a:spcBef>
        <a:spcAft>
          <a:spcPct val="0"/>
        </a:spcAft>
        <a:defRPr sz="2800">
          <a:solidFill>
            <a:schemeClr val="tx1"/>
          </a:solidFill>
          <a:latin typeface="Franklin Gothic Demi" pitchFamily="34" charset="0"/>
        </a:defRPr>
      </a:lvl8pPr>
      <a:lvl9pPr marL="1828800" algn="l" rtl="0" eaLnBrk="1" fontAlgn="base" hangingPunct="1">
        <a:spcBef>
          <a:spcPct val="0"/>
        </a:spcBef>
        <a:spcAft>
          <a:spcPct val="0"/>
        </a:spcAft>
        <a:defRPr sz="2800">
          <a:solidFill>
            <a:schemeClr val="tx1"/>
          </a:solidFill>
          <a:latin typeface="Franklin Gothic Demi" pitchFamily="34" charset="0"/>
        </a:defRPr>
      </a:lvl9pPr>
    </p:titleStyle>
    <p:bodyStyle>
      <a:lvl1pPr algn="l" rtl="0" eaLnBrk="1" fontAlgn="base" hangingPunct="1">
        <a:spcBef>
          <a:spcPct val="20000"/>
        </a:spcBef>
        <a:spcAft>
          <a:spcPct val="0"/>
        </a:spcAft>
        <a:defRPr sz="3200" kern="1200">
          <a:solidFill>
            <a:schemeClr val="bg1">
              <a:lumMod val="75000"/>
            </a:schemeClr>
          </a:solidFill>
          <a:latin typeface="+mn-lt"/>
          <a:ea typeface="+mn-ea"/>
          <a:cs typeface="Arial" pitchFamily="34" charset="0"/>
        </a:defRPr>
      </a:lvl1pPr>
      <a:lvl2pPr marL="457200" indent="-457200" algn="l" rtl="0" eaLnBrk="1" fontAlgn="base" hangingPunct="1">
        <a:spcBef>
          <a:spcPct val="20000"/>
        </a:spcBef>
        <a:spcAft>
          <a:spcPct val="0"/>
        </a:spcAft>
        <a:defRPr sz="2400" kern="1200">
          <a:solidFill>
            <a:schemeClr val="bg1"/>
          </a:solidFill>
          <a:latin typeface="+mn-lt"/>
          <a:ea typeface="+mn-ea"/>
          <a:cs typeface="Arial" pitchFamily="34" charset="0"/>
        </a:defRPr>
      </a:lvl2pPr>
      <a:lvl3pPr marL="914400" indent="-914400" algn="l" rtl="0" eaLnBrk="1" fontAlgn="base" hangingPunct="1">
        <a:spcBef>
          <a:spcPct val="20000"/>
        </a:spcBef>
        <a:spcAft>
          <a:spcPct val="0"/>
        </a:spcAft>
        <a:defRPr sz="2000" kern="1200">
          <a:solidFill>
            <a:schemeClr val="bg1"/>
          </a:solidFill>
          <a:latin typeface="+mn-lt"/>
          <a:ea typeface="+mn-ea"/>
          <a:cs typeface="Arial" pitchFamily="34" charset="0"/>
        </a:defRPr>
      </a:lvl3pPr>
      <a:lvl4pPr marL="0" indent="0" algn="l" rtl="0" eaLnBrk="1" fontAlgn="base" hangingPunct="1">
        <a:spcBef>
          <a:spcPct val="20000"/>
        </a:spcBef>
        <a:spcAft>
          <a:spcPct val="0"/>
        </a:spcAft>
        <a:defRPr sz="1600" kern="1200">
          <a:solidFill>
            <a:schemeClr val="bg1"/>
          </a:solidFill>
          <a:latin typeface="+mn-lt"/>
          <a:ea typeface="+mn-ea"/>
          <a:cs typeface="+mn-cs"/>
        </a:defRPr>
      </a:lvl4pPr>
      <a:lvl5pPr marL="2057400" indent="-228600" algn="l" rtl="0" eaLnBrk="1" fontAlgn="base" hangingPunct="1">
        <a:spcBef>
          <a:spcPct val="20000"/>
        </a:spcBef>
        <a:spcAft>
          <a:spcPct val="0"/>
        </a:spcAft>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3" name="Picture 2" descr="GLCC-AIR Partner_Text_030716.jpg"/>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123" name="Title Placeholder 1"/>
          <p:cNvSpPr>
            <a:spLocks noGrp="1"/>
          </p:cNvSpPr>
          <p:nvPr>
            <p:ph type="title"/>
          </p:nvPr>
        </p:nvSpPr>
        <p:spPr bwMode="gray">
          <a:xfrm>
            <a:off x="687388" y="318053"/>
            <a:ext cx="8224837" cy="1486894"/>
          </a:xfrm>
          <a:prstGeom prst="rect">
            <a:avLst/>
          </a:prstGeom>
          <a:noFill/>
          <a:ln w="9525">
            <a:noFill/>
            <a:miter lim="800000"/>
            <a:headEnd/>
            <a:tailEnd/>
          </a:ln>
        </p:spPr>
        <p:txBody>
          <a:bodyPr vert="horz" wrap="square" lIns="0" tIns="0" rIns="0" bIns="0" numCol="1" anchor="b" anchorCtr="0" compatLnSpc="1">
            <a:prstTxWarp prst="textNoShape">
              <a:avLst/>
            </a:prstTxWarp>
            <a:normAutofit/>
          </a:bodyPr>
          <a:lstStyle/>
          <a:p>
            <a:pPr lvl="0"/>
            <a:r>
              <a:rPr lang="en-US" dirty="0"/>
              <a:t>Click to edit Master title style</a:t>
            </a:r>
          </a:p>
        </p:txBody>
      </p:sp>
      <p:sp>
        <p:nvSpPr>
          <p:cNvPr id="5124" name="Text Placeholder 2"/>
          <p:cNvSpPr>
            <a:spLocks noGrp="1"/>
          </p:cNvSpPr>
          <p:nvPr>
            <p:ph type="body" idx="1"/>
          </p:nvPr>
        </p:nvSpPr>
        <p:spPr bwMode="gray">
          <a:xfrm>
            <a:off x="687388" y="2055812"/>
            <a:ext cx="8224837" cy="3794125"/>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a:t>
            </a:r>
          </a:p>
          <a:p>
            <a:pPr lvl="4"/>
            <a:r>
              <a:rPr lang="en-US" dirty="0"/>
              <a:t>Five</a:t>
            </a:r>
          </a:p>
          <a:p>
            <a:pPr lvl="5"/>
            <a:r>
              <a:rPr lang="en-US" dirty="0"/>
              <a:t>Six</a:t>
            </a:r>
          </a:p>
          <a:p>
            <a:pPr lvl="6"/>
            <a:r>
              <a:rPr lang="en-US" dirty="0"/>
              <a:t>Seven</a:t>
            </a:r>
          </a:p>
          <a:p>
            <a:pPr lvl="7"/>
            <a:r>
              <a:rPr lang="en-US" dirty="0"/>
              <a:t>Eight</a:t>
            </a:r>
          </a:p>
          <a:p>
            <a:pPr lvl="8"/>
            <a:r>
              <a:rPr lang="en-US" dirty="0"/>
              <a:t>Nine</a:t>
            </a:r>
          </a:p>
        </p:txBody>
      </p:sp>
      <p:sp>
        <p:nvSpPr>
          <p:cNvPr id="2" name="Slide Number Placeholder 1"/>
          <p:cNvSpPr>
            <a:spLocks noGrp="1"/>
          </p:cNvSpPr>
          <p:nvPr>
            <p:ph type="sldNum" sz="quarter" idx="4"/>
          </p:nvPr>
        </p:nvSpPr>
        <p:spPr bwMode="gray">
          <a:xfrm>
            <a:off x="8755131" y="6507316"/>
            <a:ext cx="157094" cy="153888"/>
          </a:xfrm>
          <a:prstGeom prst="rect">
            <a:avLst/>
          </a:prstGeom>
          <a:noFill/>
        </p:spPr>
        <p:txBody>
          <a:bodyPr wrap="none" lIns="0" tIns="0" rIns="0" bIns="0" anchor="b" anchorCtr="0">
            <a:spAutoFit/>
          </a:bodyPr>
          <a:lstStyle>
            <a:lvl1pPr>
              <a:defRPr lang="en-US" sz="1000" smtClean="0">
                <a:solidFill>
                  <a:schemeClr val="bg1">
                    <a:lumMod val="75000"/>
                  </a:schemeClr>
                </a:solidFill>
                <a:latin typeface="+mn-lt"/>
                <a:ea typeface="ＭＳ Ｐゴシック" charset="-128"/>
                <a:cs typeface="+mn-cs"/>
              </a:defRPr>
            </a:lvl1pPr>
          </a:lstStyle>
          <a:p>
            <a:pPr algn="r"/>
            <a:fld id="{F3477EC8-074D-41C4-94AE-E9EA7CEEA348}" type="slidenum">
              <a:rPr>
                <a:solidFill>
                  <a:srgbClr val="FFFFFF">
                    <a:lumMod val="75000"/>
                  </a:srgbClr>
                </a:solidFill>
              </a:rPr>
              <a:pPr algn="r"/>
              <a:t>‹#›</a:t>
            </a:fld>
            <a:endParaRPr dirty="0">
              <a:solidFill>
                <a:srgbClr val="FFFFFF">
                  <a:lumMod val="75000"/>
                </a:srgbClr>
              </a:solidFill>
            </a:endParaRPr>
          </a:p>
        </p:txBody>
      </p:sp>
    </p:spTree>
    <p:extLst>
      <p:ext uri="{BB962C8B-B14F-4D97-AF65-F5344CB8AC3E}">
        <p14:creationId xmlns:p14="http://schemas.microsoft.com/office/powerpoint/2010/main" val="2561764529"/>
      </p:ext>
    </p:extLst>
  </p:cSld>
  <p:clrMap bg1="lt1" tx1="dk1" bg2="lt2" tx2="dk2" accent1="accent1" accent2="accent2" accent3="accent3" accent4="accent4" accent5="accent5" accent6="accent6" hlink="hlink" folHlink="folHlink"/>
  <p:sldLayoutIdLst>
    <p:sldLayoutId id="2147484342" r:id="rId1"/>
    <p:sldLayoutId id="2147484343" r:id="rId2"/>
    <p:sldLayoutId id="2147484344" r:id="rId3"/>
    <p:sldLayoutId id="2147484345" r:id="rId4"/>
  </p:sldLayoutIdLst>
  <p:hf hdr="0" ftr="0" dt="0"/>
  <p:txStyles>
    <p:titleStyle>
      <a:lvl1pPr algn="l" rtl="0" eaLnBrk="0" fontAlgn="base" hangingPunct="0">
        <a:spcBef>
          <a:spcPct val="0"/>
        </a:spcBef>
        <a:spcAft>
          <a:spcPct val="0"/>
        </a:spcAft>
        <a:defRPr lang="en-US" sz="4800" kern="1200" dirty="0">
          <a:solidFill>
            <a:schemeClr val="bg1">
              <a:lumMod val="65000"/>
            </a:schemeClr>
          </a:solidFill>
          <a:latin typeface="+mj-lt"/>
          <a:ea typeface="ＭＳ Ｐゴシック" charset="0"/>
          <a:cs typeface="Arial Narrow" pitchFamily="34" charset="0"/>
        </a:defRPr>
      </a:lvl1pPr>
      <a:lvl2pPr algn="l" rtl="0" eaLnBrk="0" fontAlgn="base" hangingPunct="0">
        <a:spcBef>
          <a:spcPct val="0"/>
        </a:spcBef>
        <a:spcAft>
          <a:spcPct val="0"/>
        </a:spcAft>
        <a:defRPr sz="3200">
          <a:solidFill>
            <a:srgbClr val="0F1419"/>
          </a:solidFill>
          <a:latin typeface="Franklin Gothic Demi" pitchFamily="34" charset="0"/>
          <a:ea typeface="ＭＳ Ｐゴシック" charset="0"/>
          <a:cs typeface="Franklin Gothic Demi" pitchFamily="34" charset="0"/>
        </a:defRPr>
      </a:lvl2pPr>
      <a:lvl3pPr algn="l" rtl="0" eaLnBrk="0" fontAlgn="base" hangingPunct="0">
        <a:spcBef>
          <a:spcPct val="0"/>
        </a:spcBef>
        <a:spcAft>
          <a:spcPct val="0"/>
        </a:spcAft>
        <a:defRPr sz="3200">
          <a:solidFill>
            <a:srgbClr val="0F1419"/>
          </a:solidFill>
          <a:latin typeface="Franklin Gothic Demi" pitchFamily="34" charset="0"/>
          <a:ea typeface="ＭＳ Ｐゴシック" charset="0"/>
          <a:cs typeface="Franklin Gothic Demi" pitchFamily="34" charset="0"/>
        </a:defRPr>
      </a:lvl3pPr>
      <a:lvl4pPr algn="l" rtl="0" eaLnBrk="0" fontAlgn="base" hangingPunct="0">
        <a:spcBef>
          <a:spcPct val="0"/>
        </a:spcBef>
        <a:spcAft>
          <a:spcPct val="0"/>
        </a:spcAft>
        <a:defRPr sz="3200">
          <a:solidFill>
            <a:srgbClr val="0F1419"/>
          </a:solidFill>
          <a:latin typeface="Franklin Gothic Demi" pitchFamily="34" charset="0"/>
          <a:ea typeface="ＭＳ Ｐゴシック" charset="0"/>
          <a:cs typeface="Franklin Gothic Demi" pitchFamily="34" charset="0"/>
        </a:defRPr>
      </a:lvl4pPr>
      <a:lvl5pPr algn="l" rtl="0" eaLnBrk="0" fontAlgn="base" hangingPunct="0">
        <a:spcBef>
          <a:spcPct val="0"/>
        </a:spcBef>
        <a:spcAft>
          <a:spcPct val="0"/>
        </a:spcAft>
        <a:defRPr sz="3200">
          <a:solidFill>
            <a:srgbClr val="0F1419"/>
          </a:solidFill>
          <a:latin typeface="Franklin Gothic Demi" pitchFamily="34" charset="0"/>
          <a:ea typeface="ＭＳ Ｐゴシック" charset="0"/>
          <a:cs typeface="Franklin Gothic Demi" pitchFamily="34" charset="0"/>
        </a:defRPr>
      </a:lvl5pPr>
      <a:lvl6pPr marL="457200" algn="l" rtl="0" fontAlgn="base">
        <a:spcBef>
          <a:spcPct val="0"/>
        </a:spcBef>
        <a:spcAft>
          <a:spcPct val="0"/>
        </a:spcAft>
        <a:defRPr sz="4000" b="1">
          <a:solidFill>
            <a:schemeClr val="bg1"/>
          </a:solidFill>
          <a:latin typeface="FranklinGothic" pitchFamily="-48" charset="0"/>
        </a:defRPr>
      </a:lvl6pPr>
      <a:lvl7pPr marL="914400" algn="l" rtl="0" fontAlgn="base">
        <a:spcBef>
          <a:spcPct val="0"/>
        </a:spcBef>
        <a:spcAft>
          <a:spcPct val="0"/>
        </a:spcAft>
        <a:defRPr sz="4000" b="1">
          <a:solidFill>
            <a:schemeClr val="bg1"/>
          </a:solidFill>
          <a:latin typeface="FranklinGothic" pitchFamily="-48" charset="0"/>
        </a:defRPr>
      </a:lvl7pPr>
      <a:lvl8pPr marL="1371600" algn="l" rtl="0" fontAlgn="base">
        <a:spcBef>
          <a:spcPct val="0"/>
        </a:spcBef>
        <a:spcAft>
          <a:spcPct val="0"/>
        </a:spcAft>
        <a:defRPr sz="4000" b="1">
          <a:solidFill>
            <a:schemeClr val="bg1"/>
          </a:solidFill>
          <a:latin typeface="FranklinGothic" pitchFamily="-48" charset="0"/>
        </a:defRPr>
      </a:lvl8pPr>
      <a:lvl9pPr marL="1828800" algn="l" rtl="0" fontAlgn="base">
        <a:spcBef>
          <a:spcPct val="0"/>
        </a:spcBef>
        <a:spcAft>
          <a:spcPct val="0"/>
        </a:spcAft>
        <a:defRPr sz="4000" b="1">
          <a:solidFill>
            <a:schemeClr val="bg1"/>
          </a:solidFill>
          <a:latin typeface="FranklinGothic" pitchFamily="-48" charset="0"/>
        </a:defRPr>
      </a:lvl9pPr>
    </p:titleStyle>
    <p:bodyStyle>
      <a:lvl1pPr marL="233363" indent="-233363" algn="l" rtl="0" eaLnBrk="0" fontAlgn="base" hangingPunct="0">
        <a:spcBef>
          <a:spcPts val="600"/>
        </a:spcBef>
        <a:spcAft>
          <a:spcPts val="0"/>
        </a:spcAft>
        <a:buClr>
          <a:schemeClr val="bg1">
            <a:lumMod val="65000"/>
          </a:schemeClr>
        </a:buClr>
        <a:buFont typeface="Wingdings" pitchFamily="2" charset="2"/>
        <a:buChar char="§"/>
        <a:defRPr sz="2400" kern="1200">
          <a:solidFill>
            <a:schemeClr val="tx2">
              <a:lumMod val="75000"/>
            </a:schemeClr>
          </a:solidFill>
          <a:latin typeface="+mn-lt"/>
          <a:ea typeface="Arial" pitchFamily="34" charset="0"/>
          <a:cs typeface="Arial" pitchFamily="34" charset="0"/>
        </a:defRPr>
      </a:lvl1pPr>
      <a:lvl2pPr marL="463550" indent="-233363" algn="l" rtl="0" eaLnBrk="0" fontAlgn="base" hangingPunct="0">
        <a:spcBef>
          <a:spcPts val="600"/>
        </a:spcBef>
        <a:spcAft>
          <a:spcPts val="0"/>
        </a:spcAft>
        <a:buClr>
          <a:schemeClr val="bg1">
            <a:lumMod val="65000"/>
          </a:schemeClr>
        </a:buClr>
        <a:buFont typeface="Arial" pitchFamily="34" charset="0"/>
        <a:buChar char="•"/>
        <a:defRPr sz="1800" kern="1200">
          <a:solidFill>
            <a:schemeClr val="tx2">
              <a:lumMod val="75000"/>
            </a:schemeClr>
          </a:solidFill>
          <a:latin typeface="+mn-lt"/>
          <a:ea typeface="Arial" pitchFamily="34" charset="0"/>
          <a:cs typeface="Arial" pitchFamily="34" charset="0"/>
        </a:defRPr>
      </a:lvl2pPr>
      <a:lvl3pPr marL="687388" indent="-228600" algn="l" defTabSz="914400" rtl="0" eaLnBrk="0" fontAlgn="base" hangingPunct="0">
        <a:spcBef>
          <a:spcPts val="600"/>
        </a:spcBef>
        <a:spcAft>
          <a:spcPts val="0"/>
        </a:spcAft>
        <a:buClr>
          <a:schemeClr val="bg1">
            <a:lumMod val="65000"/>
          </a:schemeClr>
        </a:buClr>
        <a:buFont typeface="Franklin Gothic Book" pitchFamily="34" charset="0"/>
        <a:buChar char="–"/>
        <a:defRPr sz="1400" kern="1200">
          <a:solidFill>
            <a:schemeClr val="tx2">
              <a:lumMod val="75000"/>
            </a:schemeClr>
          </a:solidFill>
          <a:latin typeface="+mn-lt"/>
          <a:ea typeface="Arial" pitchFamily="34" charset="0"/>
          <a:cs typeface="Arial" pitchFamily="34" charset="0"/>
        </a:defRPr>
      </a:lvl3pPr>
      <a:lvl4pPr marL="1600200" indent="-228600" algn="l" rtl="0" eaLnBrk="0" fontAlgn="base" hangingPunct="0">
        <a:spcBef>
          <a:spcPts val="600"/>
        </a:spcBef>
        <a:spcAft>
          <a:spcPts val="0"/>
        </a:spcAft>
        <a:buClr>
          <a:schemeClr val="bg1">
            <a:lumMod val="65000"/>
          </a:schemeClr>
        </a:buClr>
        <a:buSzPct val="75000"/>
        <a:buFont typeface="Courier New" pitchFamily="49" charset="0"/>
        <a:buChar char="o"/>
        <a:defRPr sz="1400" kern="1200">
          <a:solidFill>
            <a:schemeClr val="tx2">
              <a:lumMod val="75000"/>
            </a:schemeClr>
          </a:solidFill>
          <a:latin typeface="+mn-lt"/>
          <a:ea typeface="Arial" pitchFamily="34" charset="0"/>
          <a:cs typeface="Arial" pitchFamily="34" charset="0"/>
        </a:defRPr>
      </a:lvl4pPr>
      <a:lvl5pPr marL="2057400" indent="-228600" algn="l" rtl="0" eaLnBrk="0" fontAlgn="base" hangingPunct="0">
        <a:spcBef>
          <a:spcPts val="600"/>
        </a:spcBef>
        <a:spcAft>
          <a:spcPts val="0"/>
        </a:spcAft>
        <a:buClr>
          <a:schemeClr val="bg1">
            <a:lumMod val="65000"/>
          </a:schemeClr>
        </a:buClr>
        <a:buFont typeface="Arial" pitchFamily="34" charset="0"/>
        <a:buChar char="»"/>
        <a:defRPr sz="1400" kern="1200">
          <a:solidFill>
            <a:schemeClr val="tx2">
              <a:lumMod val="75000"/>
            </a:schemeClr>
          </a:solidFill>
          <a:latin typeface="+mn-lt"/>
          <a:ea typeface="Arial" pitchFamily="34" charset="0"/>
          <a:cs typeface="Arial" pitchFamily="34" charset="0"/>
        </a:defRPr>
      </a:lvl5pPr>
      <a:lvl6pPr marL="2514600" indent="-228600" algn="l" defTabSz="914400" rtl="0" eaLnBrk="1" latinLnBrk="0" hangingPunct="1">
        <a:spcBef>
          <a:spcPts val="600"/>
        </a:spcBef>
        <a:spcAft>
          <a:spcPts val="0"/>
        </a:spcAft>
        <a:buClr>
          <a:schemeClr val="bg1">
            <a:lumMod val="65000"/>
          </a:schemeClr>
        </a:buClr>
        <a:buFont typeface="Arial" pitchFamily="34" charset="0"/>
        <a:buChar char="•"/>
        <a:defRPr sz="1400" kern="1200">
          <a:solidFill>
            <a:schemeClr val="tx2">
              <a:lumMod val="75000"/>
            </a:schemeClr>
          </a:solidFill>
          <a:latin typeface="+mn-lt"/>
          <a:ea typeface="+mn-ea"/>
          <a:cs typeface="+mn-cs"/>
        </a:defRPr>
      </a:lvl6pPr>
      <a:lvl7pPr marL="2971800" indent="-228600" algn="l" defTabSz="914400" rtl="0" eaLnBrk="1" latinLnBrk="0" hangingPunct="1">
        <a:spcBef>
          <a:spcPts val="600"/>
        </a:spcBef>
        <a:spcAft>
          <a:spcPts val="0"/>
        </a:spcAft>
        <a:buClr>
          <a:schemeClr val="bg1">
            <a:lumMod val="65000"/>
          </a:schemeClr>
        </a:buClr>
        <a:buFont typeface="Arial" pitchFamily="34" charset="0"/>
        <a:buChar char="•"/>
        <a:defRPr sz="1400" kern="1200">
          <a:solidFill>
            <a:schemeClr val="tx2">
              <a:lumMod val="75000"/>
            </a:schemeClr>
          </a:solidFill>
          <a:latin typeface="+mn-lt"/>
          <a:ea typeface="+mn-ea"/>
          <a:cs typeface="+mn-cs"/>
        </a:defRPr>
      </a:lvl7pPr>
      <a:lvl8pPr marL="3429000" indent="-228600" algn="l" defTabSz="914400" rtl="0" eaLnBrk="1" latinLnBrk="0" hangingPunct="1">
        <a:spcBef>
          <a:spcPts val="600"/>
        </a:spcBef>
        <a:spcAft>
          <a:spcPts val="0"/>
        </a:spcAft>
        <a:buClr>
          <a:schemeClr val="bg1">
            <a:lumMod val="65000"/>
          </a:schemeClr>
        </a:buClr>
        <a:buFont typeface="Arial" pitchFamily="34" charset="0"/>
        <a:buChar char="•"/>
        <a:defRPr sz="1400" kern="1200">
          <a:solidFill>
            <a:schemeClr val="tx2">
              <a:lumMod val="75000"/>
            </a:schemeClr>
          </a:solidFill>
          <a:latin typeface="+mn-lt"/>
          <a:ea typeface="+mn-ea"/>
          <a:cs typeface="+mn-cs"/>
        </a:defRPr>
      </a:lvl8pPr>
      <a:lvl9pPr marL="3886200" indent="-228600" algn="l" defTabSz="914400" rtl="0" eaLnBrk="1" latinLnBrk="0" hangingPunct="1">
        <a:spcBef>
          <a:spcPts val="600"/>
        </a:spcBef>
        <a:spcAft>
          <a:spcPts val="0"/>
        </a:spcAft>
        <a:buClr>
          <a:schemeClr val="bg1">
            <a:lumMod val="65000"/>
          </a:schemeClr>
        </a:buClr>
        <a:buFont typeface="Arial" pitchFamily="34" charset="0"/>
        <a:buChar char="•"/>
        <a:defRPr sz="1400" kern="1200">
          <a:solidFill>
            <a:schemeClr val="tx2">
              <a:lumMod val="7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4" name="Picture 3" descr="GLCC-AIR Partner_Divider_030716.jpg"/>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Placeholder 1"/>
          <p:cNvSpPr>
            <a:spLocks noGrp="1"/>
          </p:cNvSpPr>
          <p:nvPr>
            <p:ph type="title"/>
          </p:nvPr>
        </p:nvSpPr>
        <p:spPr bwMode="gray">
          <a:xfrm>
            <a:off x="687388" y="3709988"/>
            <a:ext cx="8229600" cy="769441"/>
          </a:xfrm>
          <a:prstGeom prst="rect">
            <a:avLst/>
          </a:prstGeom>
          <a:noFill/>
          <a:ln w="9525">
            <a:noFill/>
            <a:miter lim="800000"/>
            <a:headEnd/>
            <a:tailEnd/>
          </a:ln>
        </p:spPr>
        <p:txBody>
          <a:bodyPr vert="horz" wrap="square" lIns="0" tIns="45720" rIns="0" bIns="45720" numCol="1" anchor="b" anchorCtr="0" compatLnSpc="1">
            <a:prstTxWarp prst="textNoShape">
              <a:avLst/>
            </a:prstTxWarp>
            <a:spAutoFit/>
          </a:bodyPr>
          <a:lstStyle/>
          <a:p>
            <a:pPr lvl="0" algn="l" eaLnBrk="0" fontAlgn="base" hangingPunct="0">
              <a:spcBef>
                <a:spcPts val="600"/>
              </a:spcBef>
              <a:spcAft>
                <a:spcPts val="600"/>
              </a:spcAft>
            </a:pPr>
            <a:r>
              <a:rPr lang="en-US" dirty="0"/>
              <a:t>Click to edit Master title style</a:t>
            </a:r>
          </a:p>
        </p:txBody>
      </p:sp>
      <p:sp>
        <p:nvSpPr>
          <p:cNvPr id="3" name="Text Placeholder 2"/>
          <p:cNvSpPr>
            <a:spLocks noGrp="1"/>
          </p:cNvSpPr>
          <p:nvPr>
            <p:ph type="body" idx="1"/>
          </p:nvPr>
        </p:nvSpPr>
        <p:spPr bwMode="gray">
          <a:xfrm>
            <a:off x="687388" y="4529139"/>
            <a:ext cx="8229600" cy="1389062"/>
          </a:xfrm>
          <a:prstGeom prst="rect">
            <a:avLst/>
          </a:prstGeom>
        </p:spPr>
        <p:txBody>
          <a:bodyPr lIns="0" rIns="0"/>
          <a:lstStyle/>
          <a:p>
            <a:pPr marL="0" lvl="0" indent="0" eaLnBrk="0" fontAlgn="base" hangingPunct="0">
              <a:spcAft>
                <a:spcPct val="0"/>
              </a:spcAft>
            </a:pPr>
            <a:r>
              <a:rPr lang="en-US" dirty="0"/>
              <a:t>Click to edit Master text styles</a:t>
            </a:r>
          </a:p>
        </p:txBody>
      </p:sp>
      <p:sp>
        <p:nvSpPr>
          <p:cNvPr id="6" name="Slide Number Placeholder 5"/>
          <p:cNvSpPr>
            <a:spLocks noGrp="1"/>
          </p:cNvSpPr>
          <p:nvPr>
            <p:ph type="sldNum" sz="quarter" idx="4"/>
          </p:nvPr>
        </p:nvSpPr>
        <p:spPr>
          <a:xfrm>
            <a:off x="8755130" y="6507316"/>
            <a:ext cx="157094" cy="153888"/>
          </a:xfrm>
          <a:prstGeom prst="rect">
            <a:avLst/>
          </a:prstGeom>
        </p:spPr>
        <p:txBody>
          <a:bodyPr vert="horz" wrap="none" lIns="0" tIns="0" rIns="0" bIns="0" rtlCol="0" anchor="ctr">
            <a:spAutoFit/>
          </a:bodyPr>
          <a:lstStyle>
            <a:lvl1pPr algn="r">
              <a:defRPr sz="1000">
                <a:solidFill>
                  <a:schemeClr val="tx2">
                    <a:lumMod val="75000"/>
                  </a:schemeClr>
                </a:solidFill>
              </a:defRPr>
            </a:lvl1pPr>
          </a:lstStyle>
          <a:p>
            <a:fld id="{A1A8B8B9-B651-4439-A868-E8F04EF81465}" type="slidenum">
              <a:rPr lang="en-US" smtClean="0"/>
              <a:pPr/>
              <a:t>‹#›</a:t>
            </a:fld>
            <a:endParaRPr lang="en-US" dirty="0"/>
          </a:p>
        </p:txBody>
      </p:sp>
    </p:spTree>
    <p:extLst>
      <p:ext uri="{BB962C8B-B14F-4D97-AF65-F5344CB8AC3E}">
        <p14:creationId xmlns:p14="http://schemas.microsoft.com/office/powerpoint/2010/main" val="2564931730"/>
      </p:ext>
    </p:extLst>
  </p:cSld>
  <p:clrMap bg1="lt1" tx1="dk1" bg2="lt2" tx2="dk2" accent1="accent1" accent2="accent2" accent3="accent3" accent4="accent4" accent5="accent5" accent6="accent6" hlink="hlink" folHlink="folHlink"/>
  <p:sldLayoutIdLst>
    <p:sldLayoutId id="2147484323" r:id="rId1"/>
  </p:sldLayoutIdLst>
  <p:hf hdr="0" ftr="0" dt="0"/>
  <p:txStyles>
    <p:titleStyle>
      <a:lvl1pPr algn="ctr" defTabSz="914400" rtl="0" eaLnBrk="1" latinLnBrk="0" hangingPunct="1">
        <a:spcBef>
          <a:spcPct val="0"/>
        </a:spcBef>
        <a:buNone/>
        <a:defRPr lang="en-US" sz="4400" b="1" kern="1200" dirty="0" smtClean="0">
          <a:solidFill>
            <a:schemeClr val="bg1"/>
          </a:solidFill>
          <a:latin typeface="+mj-lt"/>
          <a:ea typeface="ＭＳ Ｐゴシック" charset="0"/>
          <a:cs typeface="+mj-cs"/>
        </a:defRPr>
      </a:lvl1pPr>
    </p:titleStyle>
    <p:bodyStyle>
      <a:lvl1pPr marL="342900" indent="-342900" algn="l" defTabSz="914400" rtl="0" eaLnBrk="1" latinLnBrk="0" hangingPunct="1">
        <a:spcBef>
          <a:spcPct val="20000"/>
        </a:spcBef>
        <a:buFont typeface="Arial" pitchFamily="34" charset="0"/>
        <a:buNone/>
        <a:defRPr lang="en-US" sz="3200" kern="1200" smtClean="0">
          <a:solidFill>
            <a:schemeClr val="bg1">
              <a:lumMod val="75000"/>
            </a:schemeClr>
          </a:solidFill>
          <a:latin typeface="+mn-lt"/>
          <a:ea typeface="ＭＳ Ｐゴシック" charset="0"/>
          <a:cs typeface="+mn-cs"/>
        </a:defRPr>
      </a:lvl1pPr>
      <a:lvl2pPr marL="742950" indent="-285750" algn="l" defTabSz="914400" rtl="0" eaLnBrk="1" latinLnBrk="0" hangingPunct="1">
        <a:spcBef>
          <a:spcPct val="20000"/>
        </a:spcBef>
        <a:buFont typeface="Arial" pitchFamily="34" charset="0"/>
        <a:buChar char="–"/>
        <a:defRPr lang="en-US" sz="1800" kern="1200" smtClean="0">
          <a:solidFill>
            <a:schemeClr val="bg1"/>
          </a:solidFill>
          <a:latin typeface="+mn-lt"/>
          <a:ea typeface="+mn-ea"/>
          <a:cs typeface="Arial" pitchFamily="34" charset="0"/>
        </a:defRPr>
      </a:lvl2pPr>
      <a:lvl3pPr marL="1143000" indent="-228600" algn="l" defTabSz="914400" rtl="0" eaLnBrk="1" latinLnBrk="0" hangingPunct="1">
        <a:spcBef>
          <a:spcPct val="20000"/>
        </a:spcBef>
        <a:buFont typeface="Arial" pitchFamily="34" charset="0"/>
        <a:buChar char="•"/>
        <a:defRPr lang="en-US" sz="1800" kern="1200" smtClean="0">
          <a:solidFill>
            <a:schemeClr val="bg1"/>
          </a:solidFill>
          <a:latin typeface="+mn-lt"/>
          <a:ea typeface="+mn-ea"/>
          <a:cs typeface="Arial" pitchFamily="34" charset="0"/>
        </a:defRPr>
      </a:lvl3pPr>
      <a:lvl4pPr marL="1600200" indent="-228600" algn="l" defTabSz="914400" rtl="0" eaLnBrk="1" latinLnBrk="0" hangingPunct="1">
        <a:spcBef>
          <a:spcPct val="20000"/>
        </a:spcBef>
        <a:buFont typeface="Arial" pitchFamily="34" charset="0"/>
        <a:buChar char="–"/>
        <a:defRPr lang="en-US" sz="1800" kern="1200" smtClean="0">
          <a:solidFill>
            <a:schemeClr val="bg1"/>
          </a:solidFill>
          <a:latin typeface="+mn-lt"/>
          <a:ea typeface="+mn-ea"/>
          <a:cs typeface="Arial" pitchFamily="34" charset="0"/>
        </a:defRPr>
      </a:lvl4pPr>
      <a:lvl5pPr marL="2057400" indent="-228600" algn="l" defTabSz="914400" rtl="0" eaLnBrk="1" latinLnBrk="0" hangingPunct="1">
        <a:spcBef>
          <a:spcPct val="20000"/>
        </a:spcBef>
        <a:buFont typeface="Arial" pitchFamily="34" charset="0"/>
        <a:buChar char="»"/>
        <a:defRPr lang="en-US" sz="1800" kern="1200" dirty="0" smtClean="0">
          <a:solidFill>
            <a:schemeClr val="bg1"/>
          </a:solidFill>
          <a:latin typeface="+mn-lt"/>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3" name="Picture 2" descr="GLCC-AIR Partner_Text_030716.jpg"/>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123" name="Title Placeholder 1"/>
          <p:cNvSpPr>
            <a:spLocks noGrp="1"/>
          </p:cNvSpPr>
          <p:nvPr>
            <p:ph type="title"/>
          </p:nvPr>
        </p:nvSpPr>
        <p:spPr bwMode="gray">
          <a:xfrm>
            <a:off x="687388" y="318053"/>
            <a:ext cx="8224837" cy="1486894"/>
          </a:xfrm>
          <a:prstGeom prst="rect">
            <a:avLst/>
          </a:prstGeom>
          <a:noFill/>
          <a:ln w="9525">
            <a:noFill/>
            <a:miter lim="800000"/>
            <a:headEnd/>
            <a:tailEnd/>
          </a:ln>
        </p:spPr>
        <p:txBody>
          <a:bodyPr vert="horz" wrap="square" lIns="0" tIns="0" rIns="0" bIns="0" numCol="1" anchor="b" anchorCtr="0" compatLnSpc="1">
            <a:prstTxWarp prst="textNoShape">
              <a:avLst/>
            </a:prstTxWarp>
            <a:normAutofit/>
          </a:bodyPr>
          <a:lstStyle/>
          <a:p>
            <a:pPr lvl="0"/>
            <a:r>
              <a:rPr lang="en-US" dirty="0"/>
              <a:t>Click to edit Master title style</a:t>
            </a:r>
          </a:p>
        </p:txBody>
      </p:sp>
      <p:sp>
        <p:nvSpPr>
          <p:cNvPr id="5124" name="Text Placeholder 2"/>
          <p:cNvSpPr>
            <a:spLocks noGrp="1"/>
          </p:cNvSpPr>
          <p:nvPr>
            <p:ph type="body" idx="1"/>
          </p:nvPr>
        </p:nvSpPr>
        <p:spPr bwMode="gray">
          <a:xfrm>
            <a:off x="687388" y="2055812"/>
            <a:ext cx="8224837" cy="3794125"/>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a:t>
            </a:r>
          </a:p>
          <a:p>
            <a:pPr lvl="4"/>
            <a:r>
              <a:rPr lang="en-US" dirty="0"/>
              <a:t>Five</a:t>
            </a:r>
          </a:p>
          <a:p>
            <a:pPr lvl="5"/>
            <a:r>
              <a:rPr lang="en-US" dirty="0"/>
              <a:t>Six</a:t>
            </a:r>
          </a:p>
          <a:p>
            <a:pPr lvl="6"/>
            <a:r>
              <a:rPr lang="en-US" dirty="0"/>
              <a:t>Seven</a:t>
            </a:r>
          </a:p>
          <a:p>
            <a:pPr lvl="7"/>
            <a:r>
              <a:rPr lang="en-US" dirty="0"/>
              <a:t>Eight</a:t>
            </a:r>
          </a:p>
          <a:p>
            <a:pPr lvl="8"/>
            <a:r>
              <a:rPr lang="en-US" dirty="0"/>
              <a:t>Nine</a:t>
            </a:r>
          </a:p>
        </p:txBody>
      </p:sp>
      <p:sp>
        <p:nvSpPr>
          <p:cNvPr id="2" name="Slide Number Placeholder 1"/>
          <p:cNvSpPr>
            <a:spLocks noGrp="1"/>
          </p:cNvSpPr>
          <p:nvPr>
            <p:ph type="sldNum" sz="quarter" idx="4"/>
          </p:nvPr>
        </p:nvSpPr>
        <p:spPr bwMode="gray">
          <a:xfrm>
            <a:off x="8755131" y="6507316"/>
            <a:ext cx="157094" cy="153888"/>
          </a:xfrm>
          <a:prstGeom prst="rect">
            <a:avLst/>
          </a:prstGeom>
          <a:noFill/>
        </p:spPr>
        <p:txBody>
          <a:bodyPr wrap="none" lIns="0" tIns="0" rIns="0" bIns="0" anchor="b" anchorCtr="0">
            <a:spAutoFit/>
          </a:bodyPr>
          <a:lstStyle>
            <a:lvl1pPr>
              <a:defRPr lang="en-US" sz="1000" smtClean="0">
                <a:solidFill>
                  <a:schemeClr val="bg1">
                    <a:lumMod val="75000"/>
                  </a:schemeClr>
                </a:solidFill>
                <a:latin typeface="+mn-lt"/>
                <a:ea typeface="ＭＳ Ｐゴシック" charset="-128"/>
                <a:cs typeface="+mn-cs"/>
              </a:defRPr>
            </a:lvl1pPr>
          </a:lstStyle>
          <a:p>
            <a:pPr algn="r"/>
            <a:fld id="{F3477EC8-074D-41C4-94AE-E9EA7CEEA348}" type="slidenum">
              <a:rPr lang="en-US" smtClean="0"/>
              <a:pPr algn="r"/>
              <a:t>‹#›</a:t>
            </a:fld>
            <a:endParaRPr lang="en-US" dirty="0"/>
          </a:p>
        </p:txBody>
      </p:sp>
    </p:spTree>
  </p:cSld>
  <p:clrMap bg1="lt1" tx1="dk1" bg2="lt2" tx2="dk2" accent1="accent1" accent2="accent2" accent3="accent3" accent4="accent4" accent5="accent5" accent6="accent6" hlink="hlink" folHlink="folHlink"/>
  <p:sldLayoutIdLst>
    <p:sldLayoutId id="2147484299" r:id="rId1"/>
    <p:sldLayoutId id="2147484298" r:id="rId2"/>
    <p:sldLayoutId id="2147484318" r:id="rId3"/>
    <p:sldLayoutId id="2147484301" r:id="rId4"/>
  </p:sldLayoutIdLst>
  <p:hf hdr="0" ftr="0" dt="0"/>
  <p:txStyles>
    <p:titleStyle>
      <a:lvl1pPr algn="l" rtl="0" eaLnBrk="0" fontAlgn="base" hangingPunct="0">
        <a:spcBef>
          <a:spcPct val="0"/>
        </a:spcBef>
        <a:spcAft>
          <a:spcPct val="0"/>
        </a:spcAft>
        <a:defRPr lang="en-US" sz="4800" kern="1200" dirty="0">
          <a:solidFill>
            <a:schemeClr val="bg1">
              <a:lumMod val="65000"/>
            </a:schemeClr>
          </a:solidFill>
          <a:latin typeface="+mj-lt"/>
          <a:ea typeface="ＭＳ Ｐゴシック" charset="0"/>
          <a:cs typeface="Arial Narrow" pitchFamily="34" charset="0"/>
        </a:defRPr>
      </a:lvl1pPr>
      <a:lvl2pPr algn="l" rtl="0" eaLnBrk="0" fontAlgn="base" hangingPunct="0">
        <a:spcBef>
          <a:spcPct val="0"/>
        </a:spcBef>
        <a:spcAft>
          <a:spcPct val="0"/>
        </a:spcAft>
        <a:defRPr sz="3200">
          <a:solidFill>
            <a:srgbClr val="0F1419"/>
          </a:solidFill>
          <a:latin typeface="Franklin Gothic Demi" pitchFamily="34" charset="0"/>
          <a:ea typeface="ＭＳ Ｐゴシック" charset="0"/>
          <a:cs typeface="Franklin Gothic Demi" pitchFamily="34" charset="0"/>
        </a:defRPr>
      </a:lvl2pPr>
      <a:lvl3pPr algn="l" rtl="0" eaLnBrk="0" fontAlgn="base" hangingPunct="0">
        <a:spcBef>
          <a:spcPct val="0"/>
        </a:spcBef>
        <a:spcAft>
          <a:spcPct val="0"/>
        </a:spcAft>
        <a:defRPr sz="3200">
          <a:solidFill>
            <a:srgbClr val="0F1419"/>
          </a:solidFill>
          <a:latin typeface="Franklin Gothic Demi" pitchFamily="34" charset="0"/>
          <a:ea typeface="ＭＳ Ｐゴシック" charset="0"/>
          <a:cs typeface="Franklin Gothic Demi" pitchFamily="34" charset="0"/>
        </a:defRPr>
      </a:lvl3pPr>
      <a:lvl4pPr algn="l" rtl="0" eaLnBrk="0" fontAlgn="base" hangingPunct="0">
        <a:spcBef>
          <a:spcPct val="0"/>
        </a:spcBef>
        <a:spcAft>
          <a:spcPct val="0"/>
        </a:spcAft>
        <a:defRPr sz="3200">
          <a:solidFill>
            <a:srgbClr val="0F1419"/>
          </a:solidFill>
          <a:latin typeface="Franklin Gothic Demi" pitchFamily="34" charset="0"/>
          <a:ea typeface="ＭＳ Ｐゴシック" charset="0"/>
          <a:cs typeface="Franklin Gothic Demi" pitchFamily="34" charset="0"/>
        </a:defRPr>
      </a:lvl4pPr>
      <a:lvl5pPr algn="l" rtl="0" eaLnBrk="0" fontAlgn="base" hangingPunct="0">
        <a:spcBef>
          <a:spcPct val="0"/>
        </a:spcBef>
        <a:spcAft>
          <a:spcPct val="0"/>
        </a:spcAft>
        <a:defRPr sz="3200">
          <a:solidFill>
            <a:srgbClr val="0F1419"/>
          </a:solidFill>
          <a:latin typeface="Franklin Gothic Demi" pitchFamily="34" charset="0"/>
          <a:ea typeface="ＭＳ Ｐゴシック" charset="0"/>
          <a:cs typeface="Franklin Gothic Demi" pitchFamily="34" charset="0"/>
        </a:defRPr>
      </a:lvl5pPr>
      <a:lvl6pPr marL="457200" algn="l" rtl="0" fontAlgn="base">
        <a:spcBef>
          <a:spcPct val="0"/>
        </a:spcBef>
        <a:spcAft>
          <a:spcPct val="0"/>
        </a:spcAft>
        <a:defRPr sz="4000" b="1">
          <a:solidFill>
            <a:schemeClr val="bg1"/>
          </a:solidFill>
          <a:latin typeface="FranklinGothic" pitchFamily="-48" charset="0"/>
        </a:defRPr>
      </a:lvl6pPr>
      <a:lvl7pPr marL="914400" algn="l" rtl="0" fontAlgn="base">
        <a:spcBef>
          <a:spcPct val="0"/>
        </a:spcBef>
        <a:spcAft>
          <a:spcPct val="0"/>
        </a:spcAft>
        <a:defRPr sz="4000" b="1">
          <a:solidFill>
            <a:schemeClr val="bg1"/>
          </a:solidFill>
          <a:latin typeface="FranklinGothic" pitchFamily="-48" charset="0"/>
        </a:defRPr>
      </a:lvl7pPr>
      <a:lvl8pPr marL="1371600" algn="l" rtl="0" fontAlgn="base">
        <a:spcBef>
          <a:spcPct val="0"/>
        </a:spcBef>
        <a:spcAft>
          <a:spcPct val="0"/>
        </a:spcAft>
        <a:defRPr sz="4000" b="1">
          <a:solidFill>
            <a:schemeClr val="bg1"/>
          </a:solidFill>
          <a:latin typeface="FranklinGothic" pitchFamily="-48" charset="0"/>
        </a:defRPr>
      </a:lvl8pPr>
      <a:lvl9pPr marL="1828800" algn="l" rtl="0" fontAlgn="base">
        <a:spcBef>
          <a:spcPct val="0"/>
        </a:spcBef>
        <a:spcAft>
          <a:spcPct val="0"/>
        </a:spcAft>
        <a:defRPr sz="4000" b="1">
          <a:solidFill>
            <a:schemeClr val="bg1"/>
          </a:solidFill>
          <a:latin typeface="FranklinGothic" pitchFamily="-48" charset="0"/>
        </a:defRPr>
      </a:lvl9pPr>
    </p:titleStyle>
    <p:bodyStyle>
      <a:lvl1pPr marL="233363" indent="-233363" algn="l" rtl="0" eaLnBrk="0" fontAlgn="base" hangingPunct="0">
        <a:spcBef>
          <a:spcPts val="600"/>
        </a:spcBef>
        <a:spcAft>
          <a:spcPts val="0"/>
        </a:spcAft>
        <a:buClr>
          <a:schemeClr val="bg1">
            <a:lumMod val="65000"/>
          </a:schemeClr>
        </a:buClr>
        <a:buFont typeface="Wingdings" pitchFamily="2" charset="2"/>
        <a:buChar char="§"/>
        <a:defRPr sz="2400" kern="1200">
          <a:solidFill>
            <a:schemeClr val="tx2">
              <a:lumMod val="75000"/>
            </a:schemeClr>
          </a:solidFill>
          <a:latin typeface="+mn-lt"/>
          <a:ea typeface="Arial" pitchFamily="34" charset="0"/>
          <a:cs typeface="Arial" pitchFamily="34" charset="0"/>
        </a:defRPr>
      </a:lvl1pPr>
      <a:lvl2pPr marL="463550" indent="-233363" algn="l" rtl="0" eaLnBrk="0" fontAlgn="base" hangingPunct="0">
        <a:spcBef>
          <a:spcPts val="600"/>
        </a:spcBef>
        <a:spcAft>
          <a:spcPts val="0"/>
        </a:spcAft>
        <a:buClr>
          <a:schemeClr val="bg1">
            <a:lumMod val="65000"/>
          </a:schemeClr>
        </a:buClr>
        <a:buFont typeface="Arial" pitchFamily="34" charset="0"/>
        <a:buChar char="•"/>
        <a:defRPr sz="1800" kern="1200">
          <a:solidFill>
            <a:schemeClr val="tx2">
              <a:lumMod val="75000"/>
            </a:schemeClr>
          </a:solidFill>
          <a:latin typeface="+mn-lt"/>
          <a:ea typeface="Arial" pitchFamily="34" charset="0"/>
          <a:cs typeface="Arial" pitchFamily="34" charset="0"/>
        </a:defRPr>
      </a:lvl2pPr>
      <a:lvl3pPr marL="687388" indent="-228600" algn="l" defTabSz="914400" rtl="0" eaLnBrk="0" fontAlgn="base" hangingPunct="0">
        <a:spcBef>
          <a:spcPts val="600"/>
        </a:spcBef>
        <a:spcAft>
          <a:spcPts val="0"/>
        </a:spcAft>
        <a:buClr>
          <a:schemeClr val="bg1">
            <a:lumMod val="65000"/>
          </a:schemeClr>
        </a:buClr>
        <a:buFont typeface="Franklin Gothic Book" pitchFamily="34" charset="0"/>
        <a:buChar char="–"/>
        <a:defRPr sz="1400" kern="1200">
          <a:solidFill>
            <a:schemeClr val="tx2">
              <a:lumMod val="75000"/>
            </a:schemeClr>
          </a:solidFill>
          <a:latin typeface="+mn-lt"/>
          <a:ea typeface="Arial" pitchFamily="34" charset="0"/>
          <a:cs typeface="Arial" pitchFamily="34" charset="0"/>
        </a:defRPr>
      </a:lvl3pPr>
      <a:lvl4pPr marL="1600200" indent="-228600" algn="l" rtl="0" eaLnBrk="0" fontAlgn="base" hangingPunct="0">
        <a:spcBef>
          <a:spcPts val="600"/>
        </a:spcBef>
        <a:spcAft>
          <a:spcPts val="0"/>
        </a:spcAft>
        <a:buClr>
          <a:schemeClr val="bg1">
            <a:lumMod val="65000"/>
          </a:schemeClr>
        </a:buClr>
        <a:buSzPct val="75000"/>
        <a:buFont typeface="Courier New" pitchFamily="49" charset="0"/>
        <a:buChar char="o"/>
        <a:defRPr sz="1400" kern="1200">
          <a:solidFill>
            <a:schemeClr val="tx2">
              <a:lumMod val="75000"/>
            </a:schemeClr>
          </a:solidFill>
          <a:latin typeface="+mn-lt"/>
          <a:ea typeface="Arial" pitchFamily="34" charset="0"/>
          <a:cs typeface="Arial" pitchFamily="34" charset="0"/>
        </a:defRPr>
      </a:lvl4pPr>
      <a:lvl5pPr marL="2057400" indent="-228600" algn="l" rtl="0" eaLnBrk="0" fontAlgn="base" hangingPunct="0">
        <a:spcBef>
          <a:spcPts val="600"/>
        </a:spcBef>
        <a:spcAft>
          <a:spcPts val="0"/>
        </a:spcAft>
        <a:buClr>
          <a:schemeClr val="bg1">
            <a:lumMod val="65000"/>
          </a:schemeClr>
        </a:buClr>
        <a:buFont typeface="Arial" pitchFamily="34" charset="0"/>
        <a:buChar char="»"/>
        <a:defRPr sz="1400" kern="1200">
          <a:solidFill>
            <a:schemeClr val="tx2">
              <a:lumMod val="75000"/>
            </a:schemeClr>
          </a:solidFill>
          <a:latin typeface="+mn-lt"/>
          <a:ea typeface="Arial" pitchFamily="34" charset="0"/>
          <a:cs typeface="Arial" pitchFamily="34" charset="0"/>
        </a:defRPr>
      </a:lvl5pPr>
      <a:lvl6pPr marL="2514600" indent="-228600" algn="l" defTabSz="914400" rtl="0" eaLnBrk="1" latinLnBrk="0" hangingPunct="1">
        <a:spcBef>
          <a:spcPts val="600"/>
        </a:spcBef>
        <a:spcAft>
          <a:spcPts val="0"/>
        </a:spcAft>
        <a:buClr>
          <a:schemeClr val="bg1">
            <a:lumMod val="65000"/>
          </a:schemeClr>
        </a:buClr>
        <a:buFont typeface="Arial" pitchFamily="34" charset="0"/>
        <a:buChar char="•"/>
        <a:defRPr sz="1400" kern="1200">
          <a:solidFill>
            <a:schemeClr val="tx2">
              <a:lumMod val="75000"/>
            </a:schemeClr>
          </a:solidFill>
          <a:latin typeface="+mn-lt"/>
          <a:ea typeface="+mn-ea"/>
          <a:cs typeface="+mn-cs"/>
        </a:defRPr>
      </a:lvl6pPr>
      <a:lvl7pPr marL="2971800" indent="-228600" algn="l" defTabSz="914400" rtl="0" eaLnBrk="1" latinLnBrk="0" hangingPunct="1">
        <a:spcBef>
          <a:spcPts val="600"/>
        </a:spcBef>
        <a:spcAft>
          <a:spcPts val="0"/>
        </a:spcAft>
        <a:buClr>
          <a:schemeClr val="bg1">
            <a:lumMod val="65000"/>
          </a:schemeClr>
        </a:buClr>
        <a:buFont typeface="Arial" pitchFamily="34" charset="0"/>
        <a:buChar char="•"/>
        <a:defRPr sz="1400" kern="1200">
          <a:solidFill>
            <a:schemeClr val="tx2">
              <a:lumMod val="75000"/>
            </a:schemeClr>
          </a:solidFill>
          <a:latin typeface="+mn-lt"/>
          <a:ea typeface="+mn-ea"/>
          <a:cs typeface="+mn-cs"/>
        </a:defRPr>
      </a:lvl7pPr>
      <a:lvl8pPr marL="3429000" indent="-228600" algn="l" defTabSz="914400" rtl="0" eaLnBrk="1" latinLnBrk="0" hangingPunct="1">
        <a:spcBef>
          <a:spcPts val="600"/>
        </a:spcBef>
        <a:spcAft>
          <a:spcPts val="0"/>
        </a:spcAft>
        <a:buClr>
          <a:schemeClr val="bg1">
            <a:lumMod val="65000"/>
          </a:schemeClr>
        </a:buClr>
        <a:buFont typeface="Arial" pitchFamily="34" charset="0"/>
        <a:buChar char="•"/>
        <a:defRPr sz="1400" kern="1200">
          <a:solidFill>
            <a:schemeClr val="tx2">
              <a:lumMod val="75000"/>
            </a:schemeClr>
          </a:solidFill>
          <a:latin typeface="+mn-lt"/>
          <a:ea typeface="+mn-ea"/>
          <a:cs typeface="+mn-cs"/>
        </a:defRPr>
      </a:lvl8pPr>
      <a:lvl9pPr marL="3886200" indent="-228600" algn="l" defTabSz="914400" rtl="0" eaLnBrk="1" latinLnBrk="0" hangingPunct="1">
        <a:spcBef>
          <a:spcPts val="600"/>
        </a:spcBef>
        <a:spcAft>
          <a:spcPts val="0"/>
        </a:spcAft>
        <a:buClr>
          <a:schemeClr val="bg1">
            <a:lumMod val="65000"/>
          </a:schemeClr>
        </a:buClr>
        <a:buFont typeface="Arial" pitchFamily="34" charset="0"/>
        <a:buChar char="•"/>
        <a:defRPr sz="1400" kern="1200">
          <a:solidFill>
            <a:schemeClr val="tx2">
              <a:lumMod val="7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3" name="Picture 2" descr="GLCC-AIR Partner_Contact_030716.jpg"/>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ext Placeholder 1"/>
          <p:cNvSpPr>
            <a:spLocks noGrp="1"/>
          </p:cNvSpPr>
          <p:nvPr>
            <p:ph type="body" idx="1"/>
          </p:nvPr>
        </p:nvSpPr>
        <p:spPr bwMode="gray">
          <a:xfrm>
            <a:off x="687387" y="2055814"/>
            <a:ext cx="8224837" cy="3470343"/>
          </a:xfrm>
          <a:prstGeom prst="rect">
            <a:avLst/>
          </a:prstGeom>
        </p:spPr>
        <p:txBody>
          <a:bodyPr vert="horz" lIns="91440" tIns="45720" rIns="91440" bIns="45720" rtlCol="0">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Slide Number Placeholder 1"/>
          <p:cNvSpPr>
            <a:spLocks noGrp="1"/>
          </p:cNvSpPr>
          <p:nvPr>
            <p:ph type="sldNum" sz="quarter" idx="4"/>
          </p:nvPr>
        </p:nvSpPr>
        <p:spPr bwMode="gray">
          <a:xfrm>
            <a:off x="8755131" y="6110288"/>
            <a:ext cx="157094" cy="153888"/>
          </a:xfrm>
          <a:prstGeom prst="rect">
            <a:avLst/>
          </a:prstGeom>
          <a:noFill/>
        </p:spPr>
        <p:txBody>
          <a:bodyPr wrap="none" lIns="0" tIns="0" rIns="0" bIns="0" anchor="b" anchorCtr="0">
            <a:spAutoFit/>
          </a:bodyPr>
          <a:lstStyle>
            <a:lvl1pPr>
              <a:defRPr lang="en-US" sz="1000" smtClean="0">
                <a:solidFill>
                  <a:schemeClr val="tx2">
                    <a:lumMod val="75000"/>
                  </a:schemeClr>
                </a:solidFill>
                <a:latin typeface="+mn-lt"/>
                <a:ea typeface="ＭＳ Ｐゴシック" charset="-128"/>
                <a:cs typeface="+mn-cs"/>
              </a:defRPr>
            </a:lvl1pPr>
          </a:lstStyle>
          <a:p>
            <a:pPr algn="r"/>
            <a:fld id="{F3477EC8-074D-41C4-94AE-E9EA7CEEA348}" type="slidenum">
              <a:rPr lang="en-US" smtClean="0"/>
              <a:pPr algn="r"/>
              <a:t>‹#›</a:t>
            </a:fld>
            <a:endParaRPr lang="en-US" dirty="0"/>
          </a:p>
        </p:txBody>
      </p:sp>
    </p:spTree>
  </p:cSld>
  <p:clrMap bg1="lt1" tx1="dk1" bg2="lt2" tx2="dk2" accent1="accent1" accent2="accent2" accent3="accent3" accent4="accent4" accent5="accent5" accent6="accent6" hlink="hlink" folHlink="folHlink"/>
  <p:sldLayoutIdLst>
    <p:sldLayoutId id="2147484302" r:id="rId1"/>
  </p:sldLayoutIdLst>
  <p:hf hdr="0" ftr="0" dt="0"/>
  <p:txStyles>
    <p:titleStyle>
      <a:lvl1pPr algn="l" rtl="0" eaLnBrk="0" fontAlgn="base" hangingPunct="0">
        <a:spcBef>
          <a:spcPct val="0"/>
        </a:spcBef>
        <a:spcAft>
          <a:spcPct val="0"/>
        </a:spcAft>
        <a:defRPr sz="3200" kern="1200">
          <a:solidFill>
            <a:schemeClr val="bg1"/>
          </a:solidFill>
          <a:latin typeface="Franklin Gothic Demi" pitchFamily="34" charset="0"/>
          <a:ea typeface="ＭＳ Ｐゴシック" charset="-128"/>
          <a:cs typeface="ＭＳ Ｐゴシック" charset="-128"/>
        </a:defRPr>
      </a:lvl1pPr>
      <a:lvl2pPr algn="l" rtl="0" eaLnBrk="0" fontAlgn="base" hangingPunct="0">
        <a:spcBef>
          <a:spcPct val="0"/>
        </a:spcBef>
        <a:spcAft>
          <a:spcPct val="0"/>
        </a:spcAft>
        <a:defRPr sz="3200">
          <a:solidFill>
            <a:schemeClr val="bg1"/>
          </a:solidFill>
          <a:latin typeface="Franklin Gothic Demi" pitchFamily="34" charset="0"/>
          <a:ea typeface="ＭＳ Ｐゴシック" charset="-128"/>
          <a:cs typeface="ＭＳ Ｐゴシック" charset="-128"/>
        </a:defRPr>
      </a:lvl2pPr>
      <a:lvl3pPr algn="l" rtl="0" eaLnBrk="0" fontAlgn="base" hangingPunct="0">
        <a:spcBef>
          <a:spcPct val="0"/>
        </a:spcBef>
        <a:spcAft>
          <a:spcPct val="0"/>
        </a:spcAft>
        <a:defRPr sz="3200">
          <a:solidFill>
            <a:schemeClr val="bg1"/>
          </a:solidFill>
          <a:latin typeface="Franklin Gothic Demi" pitchFamily="34" charset="0"/>
          <a:ea typeface="ＭＳ Ｐゴシック" charset="-128"/>
          <a:cs typeface="ＭＳ Ｐゴシック" charset="-128"/>
        </a:defRPr>
      </a:lvl3pPr>
      <a:lvl4pPr algn="l" rtl="0" eaLnBrk="0" fontAlgn="base" hangingPunct="0">
        <a:spcBef>
          <a:spcPct val="0"/>
        </a:spcBef>
        <a:spcAft>
          <a:spcPct val="0"/>
        </a:spcAft>
        <a:defRPr sz="3200">
          <a:solidFill>
            <a:schemeClr val="bg1"/>
          </a:solidFill>
          <a:latin typeface="Franklin Gothic Demi" pitchFamily="34" charset="0"/>
          <a:ea typeface="ＭＳ Ｐゴシック" charset="-128"/>
          <a:cs typeface="ＭＳ Ｐゴシック" charset="-128"/>
        </a:defRPr>
      </a:lvl4pPr>
      <a:lvl5pPr algn="l" rtl="0" eaLnBrk="0" fontAlgn="base" hangingPunct="0">
        <a:spcBef>
          <a:spcPct val="0"/>
        </a:spcBef>
        <a:spcAft>
          <a:spcPct val="0"/>
        </a:spcAft>
        <a:defRPr sz="3200">
          <a:solidFill>
            <a:schemeClr val="bg1"/>
          </a:solidFill>
          <a:latin typeface="Franklin Gothic Demi" pitchFamily="34" charset="0"/>
          <a:ea typeface="ＭＳ Ｐゴシック" charset="-128"/>
          <a:cs typeface="ＭＳ Ｐゴシック" charset="-128"/>
        </a:defRPr>
      </a:lvl5pPr>
      <a:lvl6pPr marL="457200" algn="l" rtl="0" fontAlgn="base">
        <a:spcBef>
          <a:spcPct val="0"/>
        </a:spcBef>
        <a:spcAft>
          <a:spcPct val="0"/>
        </a:spcAft>
        <a:defRPr sz="4000" b="1">
          <a:solidFill>
            <a:schemeClr val="bg1"/>
          </a:solidFill>
          <a:latin typeface="FranklinGothic" pitchFamily="-48" charset="0"/>
        </a:defRPr>
      </a:lvl6pPr>
      <a:lvl7pPr marL="914400" algn="l" rtl="0" fontAlgn="base">
        <a:spcBef>
          <a:spcPct val="0"/>
        </a:spcBef>
        <a:spcAft>
          <a:spcPct val="0"/>
        </a:spcAft>
        <a:defRPr sz="4000" b="1">
          <a:solidFill>
            <a:schemeClr val="bg1"/>
          </a:solidFill>
          <a:latin typeface="FranklinGothic" pitchFamily="-48" charset="0"/>
        </a:defRPr>
      </a:lvl7pPr>
      <a:lvl8pPr marL="1371600" algn="l" rtl="0" fontAlgn="base">
        <a:spcBef>
          <a:spcPct val="0"/>
        </a:spcBef>
        <a:spcAft>
          <a:spcPct val="0"/>
        </a:spcAft>
        <a:defRPr sz="4000" b="1">
          <a:solidFill>
            <a:schemeClr val="bg1"/>
          </a:solidFill>
          <a:latin typeface="FranklinGothic" pitchFamily="-48" charset="0"/>
        </a:defRPr>
      </a:lvl8pPr>
      <a:lvl9pPr marL="1828800" algn="l" rtl="0" fontAlgn="base">
        <a:spcBef>
          <a:spcPct val="0"/>
        </a:spcBef>
        <a:spcAft>
          <a:spcPct val="0"/>
        </a:spcAft>
        <a:defRPr sz="4000" b="1">
          <a:solidFill>
            <a:schemeClr val="bg1"/>
          </a:solidFill>
          <a:latin typeface="FranklinGothic" pitchFamily="-48" charset="0"/>
        </a:defRPr>
      </a:lvl9pPr>
    </p:titleStyle>
    <p:bodyStyle>
      <a:lvl1pPr marL="0" indent="0" algn="l" rtl="0" eaLnBrk="0" fontAlgn="base" hangingPunct="0">
        <a:spcBef>
          <a:spcPts val="0"/>
        </a:spcBef>
        <a:spcAft>
          <a:spcPts val="0"/>
        </a:spcAft>
        <a:buClr>
          <a:schemeClr val="tx2"/>
        </a:buClr>
        <a:buFont typeface="Arial" pitchFamily="34" charset="0"/>
        <a:buNone/>
        <a:defRPr sz="2000" kern="1200">
          <a:solidFill>
            <a:schemeClr val="bg1"/>
          </a:solidFill>
          <a:latin typeface="+mn-lt"/>
          <a:ea typeface="Arial" pitchFamily="34" charset="0"/>
          <a:cs typeface="Arial" pitchFamily="34" charset="0"/>
        </a:defRPr>
      </a:lvl1pPr>
      <a:lvl2pPr marL="457200" indent="0" algn="l" rtl="0" eaLnBrk="0" fontAlgn="base" hangingPunct="0">
        <a:spcBef>
          <a:spcPts val="0"/>
        </a:spcBef>
        <a:spcAft>
          <a:spcPts val="0"/>
        </a:spcAft>
        <a:buClr>
          <a:schemeClr val="tx2"/>
        </a:buClr>
        <a:buFont typeface="Arial" pitchFamily="34" charset="0"/>
        <a:buNone/>
        <a:defRPr sz="2000" kern="1200">
          <a:solidFill>
            <a:schemeClr val="bg1"/>
          </a:solidFill>
          <a:latin typeface="+mn-lt"/>
          <a:ea typeface="Arial" pitchFamily="34" charset="0"/>
          <a:cs typeface="Arial" pitchFamily="34" charset="0"/>
        </a:defRPr>
      </a:lvl2pPr>
      <a:lvl3pPr marL="914400" indent="0" algn="l" rtl="0" eaLnBrk="0" fontAlgn="base" hangingPunct="0">
        <a:spcBef>
          <a:spcPts val="0"/>
        </a:spcBef>
        <a:spcAft>
          <a:spcPts val="0"/>
        </a:spcAft>
        <a:buClr>
          <a:schemeClr val="tx2"/>
        </a:buClr>
        <a:buFont typeface="Arial" pitchFamily="34" charset="0"/>
        <a:buNone/>
        <a:defRPr sz="2000" kern="1200">
          <a:solidFill>
            <a:schemeClr val="bg1"/>
          </a:solidFill>
          <a:latin typeface="+mn-lt"/>
          <a:ea typeface="Arial" pitchFamily="34" charset="0"/>
          <a:cs typeface="Arial" pitchFamily="34" charset="0"/>
        </a:defRPr>
      </a:lvl3pPr>
      <a:lvl4pPr marL="1371600" indent="0" algn="l" rtl="0" eaLnBrk="0" fontAlgn="base" hangingPunct="0">
        <a:spcBef>
          <a:spcPts val="0"/>
        </a:spcBef>
        <a:spcAft>
          <a:spcPts val="0"/>
        </a:spcAft>
        <a:buClr>
          <a:schemeClr val="tx2"/>
        </a:buClr>
        <a:buFont typeface="Arial" pitchFamily="34" charset="0"/>
        <a:buNone/>
        <a:defRPr sz="2000" kern="1200">
          <a:solidFill>
            <a:schemeClr val="bg1"/>
          </a:solidFill>
          <a:latin typeface="+mn-lt"/>
          <a:ea typeface="Arial" pitchFamily="34" charset="0"/>
          <a:cs typeface="Arial" pitchFamily="34" charset="0"/>
        </a:defRPr>
      </a:lvl4pPr>
      <a:lvl5pPr marL="1828800" indent="0" algn="l" rtl="0" eaLnBrk="0" fontAlgn="base" hangingPunct="0">
        <a:spcBef>
          <a:spcPts val="0"/>
        </a:spcBef>
        <a:spcAft>
          <a:spcPts val="0"/>
        </a:spcAft>
        <a:buClr>
          <a:srgbClr val="78A22F"/>
        </a:buClr>
        <a:buFont typeface="Arial" pitchFamily="34" charset="0"/>
        <a:buNone/>
        <a:defRPr sz="2000" kern="1200">
          <a:solidFill>
            <a:schemeClr val="bg1"/>
          </a:solidFill>
          <a:latin typeface="+mn-lt"/>
          <a:ea typeface="Arial" pitchFamily="34" charset="0"/>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4" name="Picture 3" descr="GLCC-AIR Partner_Text-NoLine_030716.jpg"/>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8" name="Rectangle 7"/>
          <p:cNvSpPr/>
          <p:nvPr/>
        </p:nvSpPr>
        <p:spPr bwMode="gray">
          <a:xfrm>
            <a:off x="0" y="1701579"/>
            <a:ext cx="9235440" cy="26239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n>
                <a:noFill/>
              </a:ln>
              <a:solidFill>
                <a:prstClr val="white"/>
              </a:solidFill>
            </a:endParaRPr>
          </a:p>
        </p:txBody>
      </p:sp>
      <p:sp>
        <p:nvSpPr>
          <p:cNvPr id="2" name="Title Placeholder 1"/>
          <p:cNvSpPr>
            <a:spLocks noGrp="1"/>
          </p:cNvSpPr>
          <p:nvPr>
            <p:ph type="title"/>
          </p:nvPr>
        </p:nvSpPr>
        <p:spPr bwMode="ltGray">
          <a:xfrm>
            <a:off x="118872" y="314394"/>
            <a:ext cx="8906256" cy="361468"/>
          </a:xfrm>
          <a:prstGeom prst="rect">
            <a:avLst/>
          </a:prstGeom>
          <a:noFill/>
          <a:ln w="9525">
            <a:noFill/>
            <a:miter lim="800000"/>
            <a:headEnd/>
            <a:tailEnd/>
          </a:ln>
        </p:spPr>
        <p:txBody>
          <a:bodyPr vert="horz" wrap="square" lIns="0" tIns="0" rIns="0" bIns="0" numCol="1" anchor="b" anchorCtr="0" compatLnSpc="1">
            <a:prstTxWarp prst="textNoShape">
              <a:avLst/>
            </a:prstTxWarp>
            <a:normAutofit/>
          </a:bodyPr>
          <a:lstStyle/>
          <a:p>
            <a:pPr lvl="0" algn="l" eaLnBrk="0" fontAlgn="base" hangingPunct="0">
              <a:spcAft>
                <a:spcPct val="0"/>
              </a:spcAft>
            </a:pPr>
            <a:r>
              <a:rPr lang="en-US" dirty="0"/>
              <a:t>Click to edit Master title style</a:t>
            </a:r>
          </a:p>
        </p:txBody>
      </p:sp>
      <p:sp>
        <p:nvSpPr>
          <p:cNvPr id="3" name="Text Placeholder 2"/>
          <p:cNvSpPr>
            <a:spLocks noGrp="1"/>
          </p:cNvSpPr>
          <p:nvPr>
            <p:ph type="body" idx="1"/>
          </p:nvPr>
        </p:nvSpPr>
        <p:spPr bwMode="ltGray">
          <a:xfrm>
            <a:off x="118872" y="747423"/>
            <a:ext cx="8906256" cy="5170778"/>
          </a:xfrm>
          <a:prstGeom prst="rect">
            <a:avLst/>
          </a:prstGeom>
        </p:spPr>
        <p:txBody>
          <a:bodyPr vert="horz" lIns="0" tIns="45720" rIns="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Slide Number Placeholder 1"/>
          <p:cNvSpPr>
            <a:spLocks noGrp="1"/>
          </p:cNvSpPr>
          <p:nvPr>
            <p:ph type="sldNum" sz="quarter" idx="4"/>
          </p:nvPr>
        </p:nvSpPr>
        <p:spPr bwMode="gray">
          <a:xfrm>
            <a:off x="8755131" y="6507316"/>
            <a:ext cx="157094" cy="153888"/>
          </a:xfrm>
          <a:prstGeom prst="rect">
            <a:avLst/>
          </a:prstGeom>
          <a:noFill/>
        </p:spPr>
        <p:txBody>
          <a:bodyPr wrap="none" lIns="0" tIns="0" rIns="0" bIns="0">
            <a:spAutoFit/>
          </a:bodyPr>
          <a:lstStyle>
            <a:lvl1pPr>
              <a:defRPr lang="en-US" sz="1000" smtClean="0">
                <a:solidFill>
                  <a:schemeClr val="bg1">
                    <a:lumMod val="75000"/>
                  </a:schemeClr>
                </a:solidFill>
                <a:latin typeface="+mn-lt"/>
                <a:ea typeface="ＭＳ Ｐゴシック" charset="-128"/>
                <a:cs typeface="+mn-cs"/>
              </a:defRPr>
            </a:lvl1pPr>
          </a:lstStyle>
          <a:p>
            <a:pPr algn="r"/>
            <a:fld id="{F3477EC8-074D-41C4-94AE-E9EA7CEEA348}" type="slidenum">
              <a:rPr lang="en-US" smtClean="0"/>
              <a:pPr algn="r"/>
              <a:t>‹#›</a:t>
            </a:fld>
            <a:endParaRPr lang="en-US" dirty="0"/>
          </a:p>
        </p:txBody>
      </p:sp>
    </p:spTree>
    <p:extLst>
      <p:ext uri="{BB962C8B-B14F-4D97-AF65-F5344CB8AC3E}">
        <p14:creationId xmlns:p14="http://schemas.microsoft.com/office/powerpoint/2010/main" val="956550775"/>
      </p:ext>
    </p:extLst>
  </p:cSld>
  <p:clrMap bg1="lt1" tx1="dk1" bg2="lt2" tx2="dk2" accent1="accent1" accent2="accent2" accent3="accent3" accent4="accent4" accent5="accent5" accent6="accent6" hlink="hlink" folHlink="folHlink"/>
  <p:sldLayoutIdLst>
    <p:sldLayoutId id="2147484320" r:id="rId1"/>
  </p:sldLayoutIdLst>
  <p:hf hdr="0" ftr="0" dt="0"/>
  <p:txStyles>
    <p:titleStyle>
      <a:lvl1pPr algn="ctr" defTabSz="914400" rtl="0" eaLnBrk="1" latinLnBrk="0" hangingPunct="1">
        <a:spcBef>
          <a:spcPct val="0"/>
        </a:spcBef>
        <a:buNone/>
        <a:defRPr lang="en-US" sz="2200" b="1" kern="1200" dirty="0">
          <a:solidFill>
            <a:schemeClr val="bg1">
              <a:lumMod val="65000"/>
            </a:schemeClr>
          </a:solidFill>
          <a:latin typeface="+mj-lt"/>
          <a:ea typeface="ＭＳ Ｐゴシック" charset="0"/>
          <a:cs typeface="+mj-cs"/>
        </a:defRPr>
      </a:lvl1pPr>
    </p:titleStyle>
    <p:bodyStyle>
      <a:lvl1pPr marL="342900" indent="-342900" algn="l" defTabSz="914400" rtl="0" eaLnBrk="1" latinLnBrk="0" hangingPunct="1">
        <a:spcBef>
          <a:spcPct val="20000"/>
        </a:spcBef>
        <a:buClr>
          <a:schemeClr val="bg1">
            <a:lumMod val="65000"/>
          </a:schemeClr>
        </a:buClr>
        <a:buFont typeface="Arial" pitchFamily="34" charset="0"/>
        <a:buChar char="•"/>
        <a:defRPr sz="2000" kern="1200">
          <a:solidFill>
            <a:schemeClr val="tx2">
              <a:lumMod val="75000"/>
            </a:schemeClr>
          </a:solidFill>
          <a:latin typeface="+mn-lt"/>
          <a:ea typeface="+mn-ea"/>
          <a:cs typeface="+mn-cs"/>
        </a:defRPr>
      </a:lvl1pPr>
      <a:lvl2pPr marL="742950" indent="-285750" algn="l" defTabSz="914400" rtl="0" eaLnBrk="1" latinLnBrk="0" hangingPunct="1">
        <a:spcBef>
          <a:spcPct val="20000"/>
        </a:spcBef>
        <a:buClr>
          <a:schemeClr val="bg1">
            <a:lumMod val="65000"/>
          </a:schemeClr>
        </a:buClr>
        <a:buFont typeface="Arial" pitchFamily="34" charset="0"/>
        <a:buChar char="–"/>
        <a:defRPr sz="1800" kern="1200">
          <a:solidFill>
            <a:schemeClr val="tx2">
              <a:lumMod val="75000"/>
            </a:schemeClr>
          </a:solidFill>
          <a:latin typeface="+mn-lt"/>
          <a:ea typeface="+mn-ea"/>
          <a:cs typeface="+mn-cs"/>
        </a:defRPr>
      </a:lvl2pPr>
      <a:lvl3pPr marL="1143000" indent="-228600" algn="l" defTabSz="914400" rtl="0" eaLnBrk="1" latinLnBrk="0" hangingPunct="1">
        <a:spcBef>
          <a:spcPct val="20000"/>
        </a:spcBef>
        <a:buClr>
          <a:schemeClr val="bg1">
            <a:lumMod val="65000"/>
          </a:schemeClr>
        </a:buClr>
        <a:buFont typeface="Arial" pitchFamily="34" charset="0"/>
        <a:buChar char="–"/>
        <a:defRPr sz="1600" kern="1200">
          <a:solidFill>
            <a:schemeClr val="tx2">
              <a:lumMod val="75000"/>
            </a:schemeClr>
          </a:solidFill>
          <a:latin typeface="+mn-lt"/>
          <a:ea typeface="+mn-ea"/>
          <a:cs typeface="+mn-cs"/>
        </a:defRPr>
      </a:lvl3pPr>
      <a:lvl4pPr marL="1600200" indent="-228600" algn="l" defTabSz="914400" rtl="0" eaLnBrk="1" latinLnBrk="0" hangingPunct="1">
        <a:spcBef>
          <a:spcPct val="20000"/>
        </a:spcBef>
        <a:buClr>
          <a:schemeClr val="bg1">
            <a:lumMod val="65000"/>
          </a:schemeClr>
        </a:buClr>
        <a:buFont typeface="Arial" pitchFamily="34" charset="0"/>
        <a:buChar char="–"/>
        <a:defRPr sz="1400" kern="1200">
          <a:solidFill>
            <a:schemeClr val="tx2">
              <a:lumMod val="75000"/>
            </a:schemeClr>
          </a:solidFill>
          <a:latin typeface="+mn-lt"/>
          <a:ea typeface="+mn-ea"/>
          <a:cs typeface="+mn-cs"/>
        </a:defRPr>
      </a:lvl4pPr>
      <a:lvl5pPr marL="2057400" indent="-228600" algn="l" defTabSz="914400" rtl="0" eaLnBrk="1" latinLnBrk="0" hangingPunct="1">
        <a:spcBef>
          <a:spcPct val="20000"/>
        </a:spcBef>
        <a:buClr>
          <a:schemeClr val="bg1">
            <a:lumMod val="65000"/>
          </a:schemeClr>
        </a:buClr>
        <a:buFont typeface="Arial" pitchFamily="34" charset="0"/>
        <a:buChar char="–"/>
        <a:defRPr sz="1400" kern="1200">
          <a:solidFill>
            <a:schemeClr val="tx2">
              <a:lumMod val="7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4" name="Picture 3" descr="GLCC-AIR Partner_Divider_030716.jpg"/>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Placeholder 1"/>
          <p:cNvSpPr>
            <a:spLocks noGrp="1"/>
          </p:cNvSpPr>
          <p:nvPr>
            <p:ph type="title"/>
          </p:nvPr>
        </p:nvSpPr>
        <p:spPr bwMode="gray">
          <a:xfrm>
            <a:off x="687388" y="3709988"/>
            <a:ext cx="8229600" cy="769441"/>
          </a:xfrm>
          <a:prstGeom prst="rect">
            <a:avLst/>
          </a:prstGeom>
          <a:noFill/>
          <a:ln w="9525">
            <a:noFill/>
            <a:miter lim="800000"/>
            <a:headEnd/>
            <a:tailEnd/>
          </a:ln>
        </p:spPr>
        <p:txBody>
          <a:bodyPr vert="horz" wrap="square" lIns="0" tIns="45720" rIns="0" bIns="45720" numCol="1" anchor="b" anchorCtr="0" compatLnSpc="1">
            <a:prstTxWarp prst="textNoShape">
              <a:avLst/>
            </a:prstTxWarp>
            <a:spAutoFit/>
          </a:bodyPr>
          <a:lstStyle/>
          <a:p>
            <a:pPr lvl="0" algn="l" eaLnBrk="0" fontAlgn="base" hangingPunct="0">
              <a:spcBef>
                <a:spcPts val="600"/>
              </a:spcBef>
              <a:spcAft>
                <a:spcPts val="600"/>
              </a:spcAft>
            </a:pPr>
            <a:r>
              <a:rPr lang="en-US"/>
              <a:t>Click to edit Master title style</a:t>
            </a:r>
            <a:endParaRPr lang="en-US" dirty="0"/>
          </a:p>
        </p:txBody>
      </p:sp>
      <p:sp>
        <p:nvSpPr>
          <p:cNvPr id="3" name="Text Placeholder 2"/>
          <p:cNvSpPr>
            <a:spLocks noGrp="1"/>
          </p:cNvSpPr>
          <p:nvPr>
            <p:ph type="body" idx="1"/>
          </p:nvPr>
        </p:nvSpPr>
        <p:spPr bwMode="gray">
          <a:xfrm>
            <a:off x="687388" y="4529139"/>
            <a:ext cx="8229600" cy="1389062"/>
          </a:xfrm>
          <a:prstGeom prst="rect">
            <a:avLst/>
          </a:prstGeom>
        </p:spPr>
        <p:txBody>
          <a:bodyPr lIns="0" rIns="0"/>
          <a:lstStyle/>
          <a:p>
            <a:pPr marL="0" lvl="0" indent="0" eaLnBrk="0" fontAlgn="base" hangingPunct="0">
              <a:spcAft>
                <a:spcPct val="0"/>
              </a:spcAft>
            </a:pPr>
            <a:r>
              <a:rPr lang="en-US" dirty="0"/>
              <a:t>Click to edit Master text styles</a:t>
            </a:r>
          </a:p>
        </p:txBody>
      </p:sp>
      <p:sp>
        <p:nvSpPr>
          <p:cNvPr id="6" name="Slide Number Placeholder 5"/>
          <p:cNvSpPr>
            <a:spLocks noGrp="1"/>
          </p:cNvSpPr>
          <p:nvPr>
            <p:ph type="sldNum" sz="quarter" idx="4"/>
          </p:nvPr>
        </p:nvSpPr>
        <p:spPr>
          <a:xfrm>
            <a:off x="8755130" y="6507316"/>
            <a:ext cx="157094" cy="153888"/>
          </a:xfrm>
          <a:prstGeom prst="rect">
            <a:avLst/>
          </a:prstGeom>
        </p:spPr>
        <p:txBody>
          <a:bodyPr vert="horz" wrap="none" lIns="0" tIns="0" rIns="0" bIns="0" rtlCol="0" anchor="ctr">
            <a:spAutoFit/>
          </a:bodyPr>
          <a:lstStyle>
            <a:lvl1pPr algn="r">
              <a:defRPr sz="1000">
                <a:solidFill>
                  <a:schemeClr val="tx2">
                    <a:lumMod val="75000"/>
                  </a:schemeClr>
                </a:solidFill>
              </a:defRPr>
            </a:lvl1pPr>
          </a:lstStyle>
          <a:p>
            <a:fld id="{A1A8B8B9-B651-4439-A868-E8F04EF81465}" type="slidenum">
              <a:rPr lang="en-US" smtClean="0">
                <a:solidFill>
                  <a:srgbClr val="326295">
                    <a:lumMod val="75000"/>
                  </a:srgbClr>
                </a:solidFill>
              </a:rPr>
              <a:pPr/>
              <a:t>‹#›</a:t>
            </a:fld>
            <a:endParaRPr lang="en-US" dirty="0">
              <a:solidFill>
                <a:srgbClr val="326295">
                  <a:lumMod val="75000"/>
                </a:srgbClr>
              </a:solidFill>
            </a:endParaRPr>
          </a:p>
        </p:txBody>
      </p:sp>
    </p:spTree>
    <p:extLst>
      <p:ext uri="{BB962C8B-B14F-4D97-AF65-F5344CB8AC3E}">
        <p14:creationId xmlns:p14="http://schemas.microsoft.com/office/powerpoint/2010/main" val="1695624719"/>
      </p:ext>
    </p:extLst>
  </p:cSld>
  <p:clrMap bg1="lt1" tx1="dk1" bg2="lt2" tx2="dk2" accent1="accent1" accent2="accent2" accent3="accent3" accent4="accent4" accent5="accent5" accent6="accent6" hlink="hlink" folHlink="folHlink"/>
  <p:sldLayoutIdLst>
    <p:sldLayoutId id="2147484325" r:id="rId1"/>
  </p:sldLayoutIdLst>
  <p:hf hdr="0" ftr="0" dt="0"/>
  <p:txStyles>
    <p:titleStyle>
      <a:lvl1pPr algn="ctr" defTabSz="914400" rtl="0" eaLnBrk="1" latinLnBrk="0" hangingPunct="1">
        <a:spcBef>
          <a:spcPct val="0"/>
        </a:spcBef>
        <a:buNone/>
        <a:defRPr lang="en-US" sz="4400" b="1" kern="1200" dirty="0" smtClean="0">
          <a:solidFill>
            <a:schemeClr val="bg1"/>
          </a:solidFill>
          <a:latin typeface="+mj-lt"/>
          <a:ea typeface="ＭＳ Ｐゴシック" charset="0"/>
          <a:cs typeface="+mj-cs"/>
        </a:defRPr>
      </a:lvl1pPr>
    </p:titleStyle>
    <p:bodyStyle>
      <a:lvl1pPr marL="342900" indent="-342900" algn="l" defTabSz="914400" rtl="0" eaLnBrk="1" latinLnBrk="0" hangingPunct="1">
        <a:spcBef>
          <a:spcPct val="20000"/>
        </a:spcBef>
        <a:buFont typeface="Arial" pitchFamily="34" charset="0"/>
        <a:buNone/>
        <a:defRPr lang="en-US" sz="3200" kern="1200" smtClean="0">
          <a:solidFill>
            <a:schemeClr val="bg1">
              <a:lumMod val="75000"/>
            </a:schemeClr>
          </a:solidFill>
          <a:latin typeface="+mn-lt"/>
          <a:ea typeface="ＭＳ Ｐゴシック" charset="0"/>
          <a:cs typeface="+mn-cs"/>
        </a:defRPr>
      </a:lvl1pPr>
      <a:lvl2pPr marL="742950" indent="-285750" algn="l" defTabSz="914400" rtl="0" eaLnBrk="1" latinLnBrk="0" hangingPunct="1">
        <a:spcBef>
          <a:spcPct val="20000"/>
        </a:spcBef>
        <a:buFont typeface="Arial" pitchFamily="34" charset="0"/>
        <a:buChar char="–"/>
        <a:defRPr lang="en-US" sz="1800" kern="1200" smtClean="0">
          <a:solidFill>
            <a:schemeClr val="bg1"/>
          </a:solidFill>
          <a:latin typeface="+mn-lt"/>
          <a:ea typeface="+mn-ea"/>
          <a:cs typeface="Arial" pitchFamily="34" charset="0"/>
        </a:defRPr>
      </a:lvl2pPr>
      <a:lvl3pPr marL="1143000" indent="-228600" algn="l" defTabSz="914400" rtl="0" eaLnBrk="1" latinLnBrk="0" hangingPunct="1">
        <a:spcBef>
          <a:spcPct val="20000"/>
        </a:spcBef>
        <a:buFont typeface="Arial" pitchFamily="34" charset="0"/>
        <a:buChar char="•"/>
        <a:defRPr lang="en-US" sz="1800" kern="1200" smtClean="0">
          <a:solidFill>
            <a:schemeClr val="bg1"/>
          </a:solidFill>
          <a:latin typeface="+mn-lt"/>
          <a:ea typeface="+mn-ea"/>
          <a:cs typeface="Arial" pitchFamily="34" charset="0"/>
        </a:defRPr>
      </a:lvl3pPr>
      <a:lvl4pPr marL="1600200" indent="-228600" algn="l" defTabSz="914400" rtl="0" eaLnBrk="1" latinLnBrk="0" hangingPunct="1">
        <a:spcBef>
          <a:spcPct val="20000"/>
        </a:spcBef>
        <a:buFont typeface="Arial" pitchFamily="34" charset="0"/>
        <a:buChar char="–"/>
        <a:defRPr lang="en-US" sz="1800" kern="1200" smtClean="0">
          <a:solidFill>
            <a:schemeClr val="bg1"/>
          </a:solidFill>
          <a:latin typeface="+mn-lt"/>
          <a:ea typeface="+mn-ea"/>
          <a:cs typeface="Arial" pitchFamily="34" charset="0"/>
        </a:defRPr>
      </a:lvl4pPr>
      <a:lvl5pPr marL="2057400" indent="-228600" algn="l" defTabSz="914400" rtl="0" eaLnBrk="1" latinLnBrk="0" hangingPunct="1">
        <a:spcBef>
          <a:spcPct val="20000"/>
        </a:spcBef>
        <a:buFont typeface="Arial" pitchFamily="34" charset="0"/>
        <a:buChar char="»"/>
        <a:defRPr lang="en-US" sz="1800" kern="1200" dirty="0" smtClean="0">
          <a:solidFill>
            <a:schemeClr val="bg1"/>
          </a:solidFill>
          <a:latin typeface="+mn-lt"/>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3" name="Picture 2" descr="GLCC-AIR Partner_Text_030716.jpg"/>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123" name="Title Placeholder 1"/>
          <p:cNvSpPr>
            <a:spLocks noGrp="1"/>
          </p:cNvSpPr>
          <p:nvPr>
            <p:ph type="title"/>
          </p:nvPr>
        </p:nvSpPr>
        <p:spPr bwMode="gray">
          <a:xfrm>
            <a:off x="687388" y="318053"/>
            <a:ext cx="8224837" cy="1486894"/>
          </a:xfrm>
          <a:prstGeom prst="rect">
            <a:avLst/>
          </a:prstGeom>
          <a:noFill/>
          <a:ln w="9525">
            <a:noFill/>
            <a:miter lim="800000"/>
            <a:headEnd/>
            <a:tailEnd/>
          </a:ln>
        </p:spPr>
        <p:txBody>
          <a:bodyPr vert="horz" wrap="square" lIns="0" tIns="0" rIns="0" bIns="0" numCol="1" anchor="b" anchorCtr="0" compatLnSpc="1">
            <a:prstTxWarp prst="textNoShape">
              <a:avLst/>
            </a:prstTxWarp>
            <a:normAutofit/>
          </a:bodyPr>
          <a:lstStyle/>
          <a:p>
            <a:pPr lvl="0"/>
            <a:r>
              <a:rPr lang="en-US" dirty="0"/>
              <a:t>Click to edit Master title style</a:t>
            </a:r>
          </a:p>
        </p:txBody>
      </p:sp>
      <p:sp>
        <p:nvSpPr>
          <p:cNvPr id="5124" name="Text Placeholder 2"/>
          <p:cNvSpPr>
            <a:spLocks noGrp="1"/>
          </p:cNvSpPr>
          <p:nvPr>
            <p:ph type="body" idx="1"/>
          </p:nvPr>
        </p:nvSpPr>
        <p:spPr bwMode="gray">
          <a:xfrm>
            <a:off x="687388" y="2055812"/>
            <a:ext cx="8224837" cy="3794125"/>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a:t>
            </a:r>
          </a:p>
          <a:p>
            <a:pPr lvl="4"/>
            <a:r>
              <a:rPr lang="en-US" dirty="0"/>
              <a:t>Five</a:t>
            </a:r>
          </a:p>
          <a:p>
            <a:pPr lvl="5"/>
            <a:r>
              <a:rPr lang="en-US" dirty="0"/>
              <a:t>Six</a:t>
            </a:r>
          </a:p>
          <a:p>
            <a:pPr lvl="6"/>
            <a:r>
              <a:rPr lang="en-US" dirty="0"/>
              <a:t>Seven</a:t>
            </a:r>
          </a:p>
          <a:p>
            <a:pPr lvl="7"/>
            <a:r>
              <a:rPr lang="en-US" dirty="0"/>
              <a:t>Eight</a:t>
            </a:r>
          </a:p>
          <a:p>
            <a:pPr lvl="8"/>
            <a:r>
              <a:rPr lang="en-US" dirty="0"/>
              <a:t>Nine</a:t>
            </a:r>
          </a:p>
        </p:txBody>
      </p:sp>
      <p:sp>
        <p:nvSpPr>
          <p:cNvPr id="2" name="Slide Number Placeholder 1"/>
          <p:cNvSpPr>
            <a:spLocks noGrp="1"/>
          </p:cNvSpPr>
          <p:nvPr>
            <p:ph type="sldNum" sz="quarter" idx="4"/>
          </p:nvPr>
        </p:nvSpPr>
        <p:spPr bwMode="gray">
          <a:xfrm>
            <a:off x="8755131" y="6507316"/>
            <a:ext cx="157094" cy="153888"/>
          </a:xfrm>
          <a:prstGeom prst="rect">
            <a:avLst/>
          </a:prstGeom>
          <a:noFill/>
        </p:spPr>
        <p:txBody>
          <a:bodyPr wrap="none" lIns="0" tIns="0" rIns="0" bIns="0" anchor="b" anchorCtr="0">
            <a:spAutoFit/>
          </a:bodyPr>
          <a:lstStyle>
            <a:lvl1pPr>
              <a:defRPr lang="en-US" sz="1000" smtClean="0">
                <a:solidFill>
                  <a:schemeClr val="bg1">
                    <a:lumMod val="75000"/>
                  </a:schemeClr>
                </a:solidFill>
                <a:latin typeface="+mn-lt"/>
                <a:ea typeface="ＭＳ Ｐゴシック" charset="-128"/>
                <a:cs typeface="+mn-cs"/>
              </a:defRPr>
            </a:lvl1pPr>
          </a:lstStyle>
          <a:p>
            <a:pPr algn="r"/>
            <a:fld id="{F3477EC8-074D-41C4-94AE-E9EA7CEEA348}" type="slidenum">
              <a:rPr>
                <a:solidFill>
                  <a:srgbClr val="FFFFFF">
                    <a:lumMod val="75000"/>
                  </a:srgbClr>
                </a:solidFill>
              </a:rPr>
              <a:pPr algn="r"/>
              <a:t>‹#›</a:t>
            </a:fld>
            <a:endParaRPr dirty="0">
              <a:solidFill>
                <a:srgbClr val="FFFFFF">
                  <a:lumMod val="75000"/>
                </a:srgbClr>
              </a:solidFill>
            </a:endParaRPr>
          </a:p>
        </p:txBody>
      </p:sp>
    </p:spTree>
    <p:extLst>
      <p:ext uri="{BB962C8B-B14F-4D97-AF65-F5344CB8AC3E}">
        <p14:creationId xmlns:p14="http://schemas.microsoft.com/office/powerpoint/2010/main" val="2387292946"/>
      </p:ext>
    </p:extLst>
  </p:cSld>
  <p:clrMap bg1="lt1" tx1="dk1" bg2="lt2" tx2="dk2" accent1="accent1" accent2="accent2" accent3="accent3" accent4="accent4" accent5="accent5" accent6="accent6" hlink="hlink" folHlink="folHlink"/>
  <p:sldLayoutIdLst>
    <p:sldLayoutId id="2147484327" r:id="rId1"/>
    <p:sldLayoutId id="2147484328" r:id="rId2"/>
    <p:sldLayoutId id="2147484329" r:id="rId3"/>
    <p:sldLayoutId id="2147484330" r:id="rId4"/>
  </p:sldLayoutIdLst>
  <p:hf hdr="0" ftr="0" dt="0"/>
  <p:txStyles>
    <p:titleStyle>
      <a:lvl1pPr algn="l" rtl="0" eaLnBrk="0" fontAlgn="base" hangingPunct="0">
        <a:spcBef>
          <a:spcPct val="0"/>
        </a:spcBef>
        <a:spcAft>
          <a:spcPct val="0"/>
        </a:spcAft>
        <a:defRPr lang="en-US" sz="4800" kern="1200" dirty="0">
          <a:solidFill>
            <a:schemeClr val="bg1">
              <a:lumMod val="65000"/>
            </a:schemeClr>
          </a:solidFill>
          <a:latin typeface="+mj-lt"/>
          <a:ea typeface="ＭＳ Ｐゴシック" charset="0"/>
          <a:cs typeface="Arial Narrow" pitchFamily="34" charset="0"/>
        </a:defRPr>
      </a:lvl1pPr>
      <a:lvl2pPr algn="l" rtl="0" eaLnBrk="0" fontAlgn="base" hangingPunct="0">
        <a:spcBef>
          <a:spcPct val="0"/>
        </a:spcBef>
        <a:spcAft>
          <a:spcPct val="0"/>
        </a:spcAft>
        <a:defRPr sz="3200">
          <a:solidFill>
            <a:srgbClr val="0F1419"/>
          </a:solidFill>
          <a:latin typeface="Franklin Gothic Demi" pitchFamily="34" charset="0"/>
          <a:ea typeface="ＭＳ Ｐゴシック" charset="0"/>
          <a:cs typeface="Franklin Gothic Demi" pitchFamily="34" charset="0"/>
        </a:defRPr>
      </a:lvl2pPr>
      <a:lvl3pPr algn="l" rtl="0" eaLnBrk="0" fontAlgn="base" hangingPunct="0">
        <a:spcBef>
          <a:spcPct val="0"/>
        </a:spcBef>
        <a:spcAft>
          <a:spcPct val="0"/>
        </a:spcAft>
        <a:defRPr sz="3200">
          <a:solidFill>
            <a:srgbClr val="0F1419"/>
          </a:solidFill>
          <a:latin typeface="Franklin Gothic Demi" pitchFamily="34" charset="0"/>
          <a:ea typeface="ＭＳ Ｐゴシック" charset="0"/>
          <a:cs typeface="Franklin Gothic Demi" pitchFamily="34" charset="0"/>
        </a:defRPr>
      </a:lvl3pPr>
      <a:lvl4pPr algn="l" rtl="0" eaLnBrk="0" fontAlgn="base" hangingPunct="0">
        <a:spcBef>
          <a:spcPct val="0"/>
        </a:spcBef>
        <a:spcAft>
          <a:spcPct val="0"/>
        </a:spcAft>
        <a:defRPr sz="3200">
          <a:solidFill>
            <a:srgbClr val="0F1419"/>
          </a:solidFill>
          <a:latin typeface="Franklin Gothic Demi" pitchFamily="34" charset="0"/>
          <a:ea typeface="ＭＳ Ｐゴシック" charset="0"/>
          <a:cs typeface="Franklin Gothic Demi" pitchFamily="34" charset="0"/>
        </a:defRPr>
      </a:lvl4pPr>
      <a:lvl5pPr algn="l" rtl="0" eaLnBrk="0" fontAlgn="base" hangingPunct="0">
        <a:spcBef>
          <a:spcPct val="0"/>
        </a:spcBef>
        <a:spcAft>
          <a:spcPct val="0"/>
        </a:spcAft>
        <a:defRPr sz="3200">
          <a:solidFill>
            <a:srgbClr val="0F1419"/>
          </a:solidFill>
          <a:latin typeface="Franklin Gothic Demi" pitchFamily="34" charset="0"/>
          <a:ea typeface="ＭＳ Ｐゴシック" charset="0"/>
          <a:cs typeface="Franklin Gothic Demi" pitchFamily="34" charset="0"/>
        </a:defRPr>
      </a:lvl5pPr>
      <a:lvl6pPr marL="457200" algn="l" rtl="0" fontAlgn="base">
        <a:spcBef>
          <a:spcPct val="0"/>
        </a:spcBef>
        <a:spcAft>
          <a:spcPct val="0"/>
        </a:spcAft>
        <a:defRPr sz="4000" b="1">
          <a:solidFill>
            <a:schemeClr val="bg1"/>
          </a:solidFill>
          <a:latin typeface="FranklinGothic" pitchFamily="-48" charset="0"/>
        </a:defRPr>
      </a:lvl6pPr>
      <a:lvl7pPr marL="914400" algn="l" rtl="0" fontAlgn="base">
        <a:spcBef>
          <a:spcPct val="0"/>
        </a:spcBef>
        <a:spcAft>
          <a:spcPct val="0"/>
        </a:spcAft>
        <a:defRPr sz="4000" b="1">
          <a:solidFill>
            <a:schemeClr val="bg1"/>
          </a:solidFill>
          <a:latin typeface="FranklinGothic" pitchFamily="-48" charset="0"/>
        </a:defRPr>
      </a:lvl7pPr>
      <a:lvl8pPr marL="1371600" algn="l" rtl="0" fontAlgn="base">
        <a:spcBef>
          <a:spcPct val="0"/>
        </a:spcBef>
        <a:spcAft>
          <a:spcPct val="0"/>
        </a:spcAft>
        <a:defRPr sz="4000" b="1">
          <a:solidFill>
            <a:schemeClr val="bg1"/>
          </a:solidFill>
          <a:latin typeface="FranklinGothic" pitchFamily="-48" charset="0"/>
        </a:defRPr>
      </a:lvl8pPr>
      <a:lvl9pPr marL="1828800" algn="l" rtl="0" fontAlgn="base">
        <a:spcBef>
          <a:spcPct val="0"/>
        </a:spcBef>
        <a:spcAft>
          <a:spcPct val="0"/>
        </a:spcAft>
        <a:defRPr sz="4000" b="1">
          <a:solidFill>
            <a:schemeClr val="bg1"/>
          </a:solidFill>
          <a:latin typeface="FranklinGothic" pitchFamily="-48" charset="0"/>
        </a:defRPr>
      </a:lvl9pPr>
    </p:titleStyle>
    <p:bodyStyle>
      <a:lvl1pPr marL="233363" indent="-233363" algn="l" rtl="0" eaLnBrk="0" fontAlgn="base" hangingPunct="0">
        <a:spcBef>
          <a:spcPts val="600"/>
        </a:spcBef>
        <a:spcAft>
          <a:spcPts val="0"/>
        </a:spcAft>
        <a:buClr>
          <a:schemeClr val="bg1">
            <a:lumMod val="65000"/>
          </a:schemeClr>
        </a:buClr>
        <a:buFont typeface="Wingdings" pitchFamily="2" charset="2"/>
        <a:buChar char="§"/>
        <a:defRPr sz="2400" kern="1200">
          <a:solidFill>
            <a:schemeClr val="tx2">
              <a:lumMod val="75000"/>
            </a:schemeClr>
          </a:solidFill>
          <a:latin typeface="+mn-lt"/>
          <a:ea typeface="Arial" pitchFamily="34" charset="0"/>
          <a:cs typeface="Arial" pitchFamily="34" charset="0"/>
        </a:defRPr>
      </a:lvl1pPr>
      <a:lvl2pPr marL="463550" indent="-233363" algn="l" rtl="0" eaLnBrk="0" fontAlgn="base" hangingPunct="0">
        <a:spcBef>
          <a:spcPts val="600"/>
        </a:spcBef>
        <a:spcAft>
          <a:spcPts val="0"/>
        </a:spcAft>
        <a:buClr>
          <a:schemeClr val="bg1">
            <a:lumMod val="65000"/>
          </a:schemeClr>
        </a:buClr>
        <a:buFont typeface="Arial" pitchFamily="34" charset="0"/>
        <a:buChar char="•"/>
        <a:defRPr sz="1800" kern="1200">
          <a:solidFill>
            <a:schemeClr val="tx2">
              <a:lumMod val="75000"/>
            </a:schemeClr>
          </a:solidFill>
          <a:latin typeface="+mn-lt"/>
          <a:ea typeface="Arial" pitchFamily="34" charset="0"/>
          <a:cs typeface="Arial" pitchFamily="34" charset="0"/>
        </a:defRPr>
      </a:lvl2pPr>
      <a:lvl3pPr marL="687388" indent="-228600" algn="l" defTabSz="914400" rtl="0" eaLnBrk="0" fontAlgn="base" hangingPunct="0">
        <a:spcBef>
          <a:spcPts val="600"/>
        </a:spcBef>
        <a:spcAft>
          <a:spcPts val="0"/>
        </a:spcAft>
        <a:buClr>
          <a:schemeClr val="bg1">
            <a:lumMod val="65000"/>
          </a:schemeClr>
        </a:buClr>
        <a:buFont typeface="Franklin Gothic Book" pitchFamily="34" charset="0"/>
        <a:buChar char="–"/>
        <a:defRPr sz="1400" kern="1200">
          <a:solidFill>
            <a:schemeClr val="tx2">
              <a:lumMod val="75000"/>
            </a:schemeClr>
          </a:solidFill>
          <a:latin typeface="+mn-lt"/>
          <a:ea typeface="Arial" pitchFamily="34" charset="0"/>
          <a:cs typeface="Arial" pitchFamily="34" charset="0"/>
        </a:defRPr>
      </a:lvl3pPr>
      <a:lvl4pPr marL="1600200" indent="-228600" algn="l" rtl="0" eaLnBrk="0" fontAlgn="base" hangingPunct="0">
        <a:spcBef>
          <a:spcPts val="600"/>
        </a:spcBef>
        <a:spcAft>
          <a:spcPts val="0"/>
        </a:spcAft>
        <a:buClr>
          <a:schemeClr val="bg1">
            <a:lumMod val="65000"/>
          </a:schemeClr>
        </a:buClr>
        <a:buSzPct val="75000"/>
        <a:buFont typeface="Courier New" pitchFamily="49" charset="0"/>
        <a:buChar char="o"/>
        <a:defRPr sz="1400" kern="1200">
          <a:solidFill>
            <a:schemeClr val="tx2">
              <a:lumMod val="75000"/>
            </a:schemeClr>
          </a:solidFill>
          <a:latin typeface="+mn-lt"/>
          <a:ea typeface="Arial" pitchFamily="34" charset="0"/>
          <a:cs typeface="Arial" pitchFamily="34" charset="0"/>
        </a:defRPr>
      </a:lvl4pPr>
      <a:lvl5pPr marL="2057400" indent="-228600" algn="l" rtl="0" eaLnBrk="0" fontAlgn="base" hangingPunct="0">
        <a:spcBef>
          <a:spcPts val="600"/>
        </a:spcBef>
        <a:spcAft>
          <a:spcPts val="0"/>
        </a:spcAft>
        <a:buClr>
          <a:schemeClr val="bg1">
            <a:lumMod val="65000"/>
          </a:schemeClr>
        </a:buClr>
        <a:buFont typeface="Arial" pitchFamily="34" charset="0"/>
        <a:buChar char="»"/>
        <a:defRPr sz="1400" kern="1200">
          <a:solidFill>
            <a:schemeClr val="tx2">
              <a:lumMod val="75000"/>
            </a:schemeClr>
          </a:solidFill>
          <a:latin typeface="+mn-lt"/>
          <a:ea typeface="Arial" pitchFamily="34" charset="0"/>
          <a:cs typeface="Arial" pitchFamily="34" charset="0"/>
        </a:defRPr>
      </a:lvl5pPr>
      <a:lvl6pPr marL="2514600" indent="-228600" algn="l" defTabSz="914400" rtl="0" eaLnBrk="1" latinLnBrk="0" hangingPunct="1">
        <a:spcBef>
          <a:spcPts val="600"/>
        </a:spcBef>
        <a:spcAft>
          <a:spcPts val="0"/>
        </a:spcAft>
        <a:buClr>
          <a:schemeClr val="bg1">
            <a:lumMod val="65000"/>
          </a:schemeClr>
        </a:buClr>
        <a:buFont typeface="Arial" pitchFamily="34" charset="0"/>
        <a:buChar char="•"/>
        <a:defRPr sz="1400" kern="1200">
          <a:solidFill>
            <a:schemeClr val="tx2">
              <a:lumMod val="75000"/>
            </a:schemeClr>
          </a:solidFill>
          <a:latin typeface="+mn-lt"/>
          <a:ea typeface="+mn-ea"/>
          <a:cs typeface="+mn-cs"/>
        </a:defRPr>
      </a:lvl6pPr>
      <a:lvl7pPr marL="2971800" indent="-228600" algn="l" defTabSz="914400" rtl="0" eaLnBrk="1" latinLnBrk="0" hangingPunct="1">
        <a:spcBef>
          <a:spcPts val="600"/>
        </a:spcBef>
        <a:spcAft>
          <a:spcPts val="0"/>
        </a:spcAft>
        <a:buClr>
          <a:schemeClr val="bg1">
            <a:lumMod val="65000"/>
          </a:schemeClr>
        </a:buClr>
        <a:buFont typeface="Arial" pitchFamily="34" charset="0"/>
        <a:buChar char="•"/>
        <a:defRPr sz="1400" kern="1200">
          <a:solidFill>
            <a:schemeClr val="tx2">
              <a:lumMod val="75000"/>
            </a:schemeClr>
          </a:solidFill>
          <a:latin typeface="+mn-lt"/>
          <a:ea typeface="+mn-ea"/>
          <a:cs typeface="+mn-cs"/>
        </a:defRPr>
      </a:lvl7pPr>
      <a:lvl8pPr marL="3429000" indent="-228600" algn="l" defTabSz="914400" rtl="0" eaLnBrk="1" latinLnBrk="0" hangingPunct="1">
        <a:spcBef>
          <a:spcPts val="600"/>
        </a:spcBef>
        <a:spcAft>
          <a:spcPts val="0"/>
        </a:spcAft>
        <a:buClr>
          <a:schemeClr val="bg1">
            <a:lumMod val="65000"/>
          </a:schemeClr>
        </a:buClr>
        <a:buFont typeface="Arial" pitchFamily="34" charset="0"/>
        <a:buChar char="•"/>
        <a:defRPr sz="1400" kern="1200">
          <a:solidFill>
            <a:schemeClr val="tx2">
              <a:lumMod val="75000"/>
            </a:schemeClr>
          </a:solidFill>
          <a:latin typeface="+mn-lt"/>
          <a:ea typeface="+mn-ea"/>
          <a:cs typeface="+mn-cs"/>
        </a:defRPr>
      </a:lvl8pPr>
      <a:lvl9pPr marL="3886200" indent="-228600" algn="l" defTabSz="914400" rtl="0" eaLnBrk="1" latinLnBrk="0" hangingPunct="1">
        <a:spcBef>
          <a:spcPts val="600"/>
        </a:spcBef>
        <a:spcAft>
          <a:spcPts val="0"/>
        </a:spcAft>
        <a:buClr>
          <a:schemeClr val="bg1">
            <a:lumMod val="65000"/>
          </a:schemeClr>
        </a:buClr>
        <a:buFont typeface="Arial" pitchFamily="34" charset="0"/>
        <a:buChar char="•"/>
        <a:defRPr sz="1400" kern="1200">
          <a:solidFill>
            <a:schemeClr val="tx2">
              <a:lumMod val="7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3" name="Picture 2" descr="GLCC-AIR Partner_Text_030716.jpg"/>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123" name="Title Placeholder 1"/>
          <p:cNvSpPr>
            <a:spLocks noGrp="1"/>
          </p:cNvSpPr>
          <p:nvPr>
            <p:ph type="title"/>
          </p:nvPr>
        </p:nvSpPr>
        <p:spPr bwMode="gray">
          <a:xfrm>
            <a:off x="687388" y="318053"/>
            <a:ext cx="8224837" cy="1486894"/>
          </a:xfrm>
          <a:prstGeom prst="rect">
            <a:avLst/>
          </a:prstGeom>
          <a:noFill/>
          <a:ln w="9525">
            <a:noFill/>
            <a:miter lim="800000"/>
            <a:headEnd/>
            <a:tailEnd/>
          </a:ln>
        </p:spPr>
        <p:txBody>
          <a:bodyPr vert="horz" wrap="square" lIns="0" tIns="0" rIns="0" bIns="0" numCol="1" anchor="b" anchorCtr="0" compatLnSpc="1">
            <a:prstTxWarp prst="textNoShape">
              <a:avLst/>
            </a:prstTxWarp>
            <a:normAutofit/>
          </a:bodyPr>
          <a:lstStyle/>
          <a:p>
            <a:pPr lvl="0"/>
            <a:r>
              <a:rPr lang="en-US" dirty="0"/>
              <a:t>Click to edit Master title style</a:t>
            </a:r>
          </a:p>
        </p:txBody>
      </p:sp>
      <p:sp>
        <p:nvSpPr>
          <p:cNvPr id="5124" name="Text Placeholder 2"/>
          <p:cNvSpPr>
            <a:spLocks noGrp="1"/>
          </p:cNvSpPr>
          <p:nvPr>
            <p:ph type="body" idx="1"/>
          </p:nvPr>
        </p:nvSpPr>
        <p:spPr bwMode="gray">
          <a:xfrm>
            <a:off x="687388" y="2055812"/>
            <a:ext cx="8224837" cy="3794125"/>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a:t>
            </a:r>
          </a:p>
          <a:p>
            <a:pPr lvl="4"/>
            <a:r>
              <a:rPr lang="en-US" dirty="0"/>
              <a:t>Five</a:t>
            </a:r>
          </a:p>
          <a:p>
            <a:pPr lvl="5"/>
            <a:r>
              <a:rPr lang="en-US" dirty="0"/>
              <a:t>Six</a:t>
            </a:r>
          </a:p>
          <a:p>
            <a:pPr lvl="6"/>
            <a:r>
              <a:rPr lang="en-US" dirty="0"/>
              <a:t>Seven</a:t>
            </a:r>
          </a:p>
          <a:p>
            <a:pPr lvl="7"/>
            <a:r>
              <a:rPr lang="en-US" dirty="0"/>
              <a:t>Eight</a:t>
            </a:r>
          </a:p>
          <a:p>
            <a:pPr lvl="8"/>
            <a:r>
              <a:rPr lang="en-US" dirty="0"/>
              <a:t>Nine</a:t>
            </a:r>
          </a:p>
        </p:txBody>
      </p:sp>
      <p:sp>
        <p:nvSpPr>
          <p:cNvPr id="2" name="Slide Number Placeholder 1"/>
          <p:cNvSpPr>
            <a:spLocks noGrp="1"/>
          </p:cNvSpPr>
          <p:nvPr>
            <p:ph type="sldNum" sz="quarter" idx="4"/>
          </p:nvPr>
        </p:nvSpPr>
        <p:spPr bwMode="gray">
          <a:xfrm>
            <a:off x="8755131" y="6507316"/>
            <a:ext cx="157094" cy="153888"/>
          </a:xfrm>
          <a:prstGeom prst="rect">
            <a:avLst/>
          </a:prstGeom>
          <a:noFill/>
        </p:spPr>
        <p:txBody>
          <a:bodyPr wrap="none" lIns="0" tIns="0" rIns="0" bIns="0" anchor="b" anchorCtr="0">
            <a:spAutoFit/>
          </a:bodyPr>
          <a:lstStyle>
            <a:lvl1pPr>
              <a:defRPr lang="en-US" sz="1000" smtClean="0">
                <a:solidFill>
                  <a:schemeClr val="bg1">
                    <a:lumMod val="75000"/>
                  </a:schemeClr>
                </a:solidFill>
                <a:latin typeface="+mn-lt"/>
                <a:ea typeface="ＭＳ Ｐゴシック" charset="-128"/>
                <a:cs typeface="+mn-cs"/>
              </a:defRPr>
            </a:lvl1pPr>
          </a:lstStyle>
          <a:p>
            <a:pPr algn="r"/>
            <a:fld id="{F3477EC8-074D-41C4-94AE-E9EA7CEEA348}" type="slidenum">
              <a:rPr>
                <a:solidFill>
                  <a:srgbClr val="FFFFFF">
                    <a:lumMod val="75000"/>
                  </a:srgbClr>
                </a:solidFill>
              </a:rPr>
              <a:pPr algn="r"/>
              <a:t>‹#›</a:t>
            </a:fld>
            <a:endParaRPr dirty="0">
              <a:solidFill>
                <a:srgbClr val="FFFFFF">
                  <a:lumMod val="75000"/>
                </a:srgbClr>
              </a:solidFill>
            </a:endParaRPr>
          </a:p>
        </p:txBody>
      </p:sp>
    </p:spTree>
    <p:extLst>
      <p:ext uri="{BB962C8B-B14F-4D97-AF65-F5344CB8AC3E}">
        <p14:creationId xmlns:p14="http://schemas.microsoft.com/office/powerpoint/2010/main" val="2844132622"/>
      </p:ext>
    </p:extLst>
  </p:cSld>
  <p:clrMap bg1="lt1" tx1="dk1" bg2="lt2" tx2="dk2" accent1="accent1" accent2="accent2" accent3="accent3" accent4="accent4" accent5="accent5" accent6="accent6" hlink="hlink" folHlink="folHlink"/>
  <p:sldLayoutIdLst>
    <p:sldLayoutId id="2147484332" r:id="rId1"/>
    <p:sldLayoutId id="2147484333" r:id="rId2"/>
    <p:sldLayoutId id="2147484334" r:id="rId3"/>
    <p:sldLayoutId id="2147484335" r:id="rId4"/>
  </p:sldLayoutIdLst>
  <p:hf hdr="0" ftr="0" dt="0"/>
  <p:txStyles>
    <p:titleStyle>
      <a:lvl1pPr algn="l" rtl="0" eaLnBrk="0" fontAlgn="base" hangingPunct="0">
        <a:spcBef>
          <a:spcPct val="0"/>
        </a:spcBef>
        <a:spcAft>
          <a:spcPct val="0"/>
        </a:spcAft>
        <a:defRPr lang="en-US" sz="4800" kern="1200" dirty="0">
          <a:solidFill>
            <a:schemeClr val="bg1">
              <a:lumMod val="65000"/>
            </a:schemeClr>
          </a:solidFill>
          <a:latin typeface="+mj-lt"/>
          <a:ea typeface="ＭＳ Ｐゴシック" charset="0"/>
          <a:cs typeface="Arial Narrow" pitchFamily="34" charset="0"/>
        </a:defRPr>
      </a:lvl1pPr>
      <a:lvl2pPr algn="l" rtl="0" eaLnBrk="0" fontAlgn="base" hangingPunct="0">
        <a:spcBef>
          <a:spcPct val="0"/>
        </a:spcBef>
        <a:spcAft>
          <a:spcPct val="0"/>
        </a:spcAft>
        <a:defRPr sz="3200">
          <a:solidFill>
            <a:srgbClr val="0F1419"/>
          </a:solidFill>
          <a:latin typeface="Franklin Gothic Demi" pitchFamily="34" charset="0"/>
          <a:ea typeface="ＭＳ Ｐゴシック" charset="0"/>
          <a:cs typeface="Franklin Gothic Demi" pitchFamily="34" charset="0"/>
        </a:defRPr>
      </a:lvl2pPr>
      <a:lvl3pPr algn="l" rtl="0" eaLnBrk="0" fontAlgn="base" hangingPunct="0">
        <a:spcBef>
          <a:spcPct val="0"/>
        </a:spcBef>
        <a:spcAft>
          <a:spcPct val="0"/>
        </a:spcAft>
        <a:defRPr sz="3200">
          <a:solidFill>
            <a:srgbClr val="0F1419"/>
          </a:solidFill>
          <a:latin typeface="Franklin Gothic Demi" pitchFamily="34" charset="0"/>
          <a:ea typeface="ＭＳ Ｐゴシック" charset="0"/>
          <a:cs typeface="Franklin Gothic Demi" pitchFamily="34" charset="0"/>
        </a:defRPr>
      </a:lvl3pPr>
      <a:lvl4pPr algn="l" rtl="0" eaLnBrk="0" fontAlgn="base" hangingPunct="0">
        <a:spcBef>
          <a:spcPct val="0"/>
        </a:spcBef>
        <a:spcAft>
          <a:spcPct val="0"/>
        </a:spcAft>
        <a:defRPr sz="3200">
          <a:solidFill>
            <a:srgbClr val="0F1419"/>
          </a:solidFill>
          <a:latin typeface="Franklin Gothic Demi" pitchFamily="34" charset="0"/>
          <a:ea typeface="ＭＳ Ｐゴシック" charset="0"/>
          <a:cs typeface="Franklin Gothic Demi" pitchFamily="34" charset="0"/>
        </a:defRPr>
      </a:lvl4pPr>
      <a:lvl5pPr algn="l" rtl="0" eaLnBrk="0" fontAlgn="base" hangingPunct="0">
        <a:spcBef>
          <a:spcPct val="0"/>
        </a:spcBef>
        <a:spcAft>
          <a:spcPct val="0"/>
        </a:spcAft>
        <a:defRPr sz="3200">
          <a:solidFill>
            <a:srgbClr val="0F1419"/>
          </a:solidFill>
          <a:latin typeface="Franklin Gothic Demi" pitchFamily="34" charset="0"/>
          <a:ea typeface="ＭＳ Ｐゴシック" charset="0"/>
          <a:cs typeface="Franklin Gothic Demi" pitchFamily="34" charset="0"/>
        </a:defRPr>
      </a:lvl5pPr>
      <a:lvl6pPr marL="457200" algn="l" rtl="0" fontAlgn="base">
        <a:spcBef>
          <a:spcPct val="0"/>
        </a:spcBef>
        <a:spcAft>
          <a:spcPct val="0"/>
        </a:spcAft>
        <a:defRPr sz="4000" b="1">
          <a:solidFill>
            <a:schemeClr val="bg1"/>
          </a:solidFill>
          <a:latin typeface="FranklinGothic" pitchFamily="-48" charset="0"/>
        </a:defRPr>
      </a:lvl6pPr>
      <a:lvl7pPr marL="914400" algn="l" rtl="0" fontAlgn="base">
        <a:spcBef>
          <a:spcPct val="0"/>
        </a:spcBef>
        <a:spcAft>
          <a:spcPct val="0"/>
        </a:spcAft>
        <a:defRPr sz="4000" b="1">
          <a:solidFill>
            <a:schemeClr val="bg1"/>
          </a:solidFill>
          <a:latin typeface="FranklinGothic" pitchFamily="-48" charset="0"/>
        </a:defRPr>
      </a:lvl7pPr>
      <a:lvl8pPr marL="1371600" algn="l" rtl="0" fontAlgn="base">
        <a:spcBef>
          <a:spcPct val="0"/>
        </a:spcBef>
        <a:spcAft>
          <a:spcPct val="0"/>
        </a:spcAft>
        <a:defRPr sz="4000" b="1">
          <a:solidFill>
            <a:schemeClr val="bg1"/>
          </a:solidFill>
          <a:latin typeface="FranklinGothic" pitchFamily="-48" charset="0"/>
        </a:defRPr>
      </a:lvl8pPr>
      <a:lvl9pPr marL="1828800" algn="l" rtl="0" fontAlgn="base">
        <a:spcBef>
          <a:spcPct val="0"/>
        </a:spcBef>
        <a:spcAft>
          <a:spcPct val="0"/>
        </a:spcAft>
        <a:defRPr sz="4000" b="1">
          <a:solidFill>
            <a:schemeClr val="bg1"/>
          </a:solidFill>
          <a:latin typeface="FranklinGothic" pitchFamily="-48" charset="0"/>
        </a:defRPr>
      </a:lvl9pPr>
    </p:titleStyle>
    <p:bodyStyle>
      <a:lvl1pPr marL="233363" indent="-233363" algn="l" rtl="0" eaLnBrk="0" fontAlgn="base" hangingPunct="0">
        <a:spcBef>
          <a:spcPts val="600"/>
        </a:spcBef>
        <a:spcAft>
          <a:spcPts val="0"/>
        </a:spcAft>
        <a:buClr>
          <a:schemeClr val="bg1">
            <a:lumMod val="65000"/>
          </a:schemeClr>
        </a:buClr>
        <a:buFont typeface="Wingdings" pitchFamily="2" charset="2"/>
        <a:buChar char="§"/>
        <a:defRPr sz="2400" kern="1200">
          <a:solidFill>
            <a:schemeClr val="tx2">
              <a:lumMod val="75000"/>
            </a:schemeClr>
          </a:solidFill>
          <a:latin typeface="+mn-lt"/>
          <a:ea typeface="Arial" pitchFamily="34" charset="0"/>
          <a:cs typeface="Arial" pitchFamily="34" charset="0"/>
        </a:defRPr>
      </a:lvl1pPr>
      <a:lvl2pPr marL="463550" indent="-233363" algn="l" rtl="0" eaLnBrk="0" fontAlgn="base" hangingPunct="0">
        <a:spcBef>
          <a:spcPts val="600"/>
        </a:spcBef>
        <a:spcAft>
          <a:spcPts val="0"/>
        </a:spcAft>
        <a:buClr>
          <a:schemeClr val="bg1">
            <a:lumMod val="65000"/>
          </a:schemeClr>
        </a:buClr>
        <a:buFont typeface="Arial" pitchFamily="34" charset="0"/>
        <a:buChar char="•"/>
        <a:defRPr sz="1800" kern="1200">
          <a:solidFill>
            <a:schemeClr val="tx2">
              <a:lumMod val="75000"/>
            </a:schemeClr>
          </a:solidFill>
          <a:latin typeface="+mn-lt"/>
          <a:ea typeface="Arial" pitchFamily="34" charset="0"/>
          <a:cs typeface="Arial" pitchFamily="34" charset="0"/>
        </a:defRPr>
      </a:lvl2pPr>
      <a:lvl3pPr marL="687388" indent="-228600" algn="l" defTabSz="914400" rtl="0" eaLnBrk="0" fontAlgn="base" hangingPunct="0">
        <a:spcBef>
          <a:spcPts val="600"/>
        </a:spcBef>
        <a:spcAft>
          <a:spcPts val="0"/>
        </a:spcAft>
        <a:buClr>
          <a:schemeClr val="bg1">
            <a:lumMod val="65000"/>
          </a:schemeClr>
        </a:buClr>
        <a:buFont typeface="Franklin Gothic Book" pitchFamily="34" charset="0"/>
        <a:buChar char="–"/>
        <a:defRPr sz="1400" kern="1200">
          <a:solidFill>
            <a:schemeClr val="tx2">
              <a:lumMod val="75000"/>
            </a:schemeClr>
          </a:solidFill>
          <a:latin typeface="+mn-lt"/>
          <a:ea typeface="Arial" pitchFamily="34" charset="0"/>
          <a:cs typeface="Arial" pitchFamily="34" charset="0"/>
        </a:defRPr>
      </a:lvl3pPr>
      <a:lvl4pPr marL="1600200" indent="-228600" algn="l" rtl="0" eaLnBrk="0" fontAlgn="base" hangingPunct="0">
        <a:spcBef>
          <a:spcPts val="600"/>
        </a:spcBef>
        <a:spcAft>
          <a:spcPts val="0"/>
        </a:spcAft>
        <a:buClr>
          <a:schemeClr val="bg1">
            <a:lumMod val="65000"/>
          </a:schemeClr>
        </a:buClr>
        <a:buSzPct val="75000"/>
        <a:buFont typeface="Courier New" pitchFamily="49" charset="0"/>
        <a:buChar char="o"/>
        <a:defRPr sz="1400" kern="1200">
          <a:solidFill>
            <a:schemeClr val="tx2">
              <a:lumMod val="75000"/>
            </a:schemeClr>
          </a:solidFill>
          <a:latin typeface="+mn-lt"/>
          <a:ea typeface="Arial" pitchFamily="34" charset="0"/>
          <a:cs typeface="Arial" pitchFamily="34" charset="0"/>
        </a:defRPr>
      </a:lvl4pPr>
      <a:lvl5pPr marL="2057400" indent="-228600" algn="l" rtl="0" eaLnBrk="0" fontAlgn="base" hangingPunct="0">
        <a:spcBef>
          <a:spcPts val="600"/>
        </a:spcBef>
        <a:spcAft>
          <a:spcPts val="0"/>
        </a:spcAft>
        <a:buClr>
          <a:schemeClr val="bg1">
            <a:lumMod val="65000"/>
          </a:schemeClr>
        </a:buClr>
        <a:buFont typeface="Arial" pitchFamily="34" charset="0"/>
        <a:buChar char="»"/>
        <a:defRPr sz="1400" kern="1200">
          <a:solidFill>
            <a:schemeClr val="tx2">
              <a:lumMod val="75000"/>
            </a:schemeClr>
          </a:solidFill>
          <a:latin typeface="+mn-lt"/>
          <a:ea typeface="Arial" pitchFamily="34" charset="0"/>
          <a:cs typeface="Arial" pitchFamily="34" charset="0"/>
        </a:defRPr>
      </a:lvl5pPr>
      <a:lvl6pPr marL="2514600" indent="-228600" algn="l" defTabSz="914400" rtl="0" eaLnBrk="1" latinLnBrk="0" hangingPunct="1">
        <a:spcBef>
          <a:spcPts val="600"/>
        </a:spcBef>
        <a:spcAft>
          <a:spcPts val="0"/>
        </a:spcAft>
        <a:buClr>
          <a:schemeClr val="bg1">
            <a:lumMod val="65000"/>
          </a:schemeClr>
        </a:buClr>
        <a:buFont typeface="Arial" pitchFamily="34" charset="0"/>
        <a:buChar char="•"/>
        <a:defRPr sz="1400" kern="1200">
          <a:solidFill>
            <a:schemeClr val="tx2">
              <a:lumMod val="75000"/>
            </a:schemeClr>
          </a:solidFill>
          <a:latin typeface="+mn-lt"/>
          <a:ea typeface="+mn-ea"/>
          <a:cs typeface="+mn-cs"/>
        </a:defRPr>
      </a:lvl6pPr>
      <a:lvl7pPr marL="2971800" indent="-228600" algn="l" defTabSz="914400" rtl="0" eaLnBrk="1" latinLnBrk="0" hangingPunct="1">
        <a:spcBef>
          <a:spcPts val="600"/>
        </a:spcBef>
        <a:spcAft>
          <a:spcPts val="0"/>
        </a:spcAft>
        <a:buClr>
          <a:schemeClr val="bg1">
            <a:lumMod val="65000"/>
          </a:schemeClr>
        </a:buClr>
        <a:buFont typeface="Arial" pitchFamily="34" charset="0"/>
        <a:buChar char="•"/>
        <a:defRPr sz="1400" kern="1200">
          <a:solidFill>
            <a:schemeClr val="tx2">
              <a:lumMod val="75000"/>
            </a:schemeClr>
          </a:solidFill>
          <a:latin typeface="+mn-lt"/>
          <a:ea typeface="+mn-ea"/>
          <a:cs typeface="+mn-cs"/>
        </a:defRPr>
      </a:lvl7pPr>
      <a:lvl8pPr marL="3429000" indent="-228600" algn="l" defTabSz="914400" rtl="0" eaLnBrk="1" latinLnBrk="0" hangingPunct="1">
        <a:spcBef>
          <a:spcPts val="600"/>
        </a:spcBef>
        <a:spcAft>
          <a:spcPts val="0"/>
        </a:spcAft>
        <a:buClr>
          <a:schemeClr val="bg1">
            <a:lumMod val="65000"/>
          </a:schemeClr>
        </a:buClr>
        <a:buFont typeface="Arial" pitchFamily="34" charset="0"/>
        <a:buChar char="•"/>
        <a:defRPr sz="1400" kern="1200">
          <a:solidFill>
            <a:schemeClr val="tx2">
              <a:lumMod val="75000"/>
            </a:schemeClr>
          </a:solidFill>
          <a:latin typeface="+mn-lt"/>
          <a:ea typeface="+mn-ea"/>
          <a:cs typeface="+mn-cs"/>
        </a:defRPr>
      </a:lvl8pPr>
      <a:lvl9pPr marL="3886200" indent="-228600" algn="l" defTabSz="914400" rtl="0" eaLnBrk="1" latinLnBrk="0" hangingPunct="1">
        <a:spcBef>
          <a:spcPts val="600"/>
        </a:spcBef>
        <a:spcAft>
          <a:spcPts val="0"/>
        </a:spcAft>
        <a:buClr>
          <a:schemeClr val="bg1">
            <a:lumMod val="65000"/>
          </a:schemeClr>
        </a:buClr>
        <a:buFont typeface="Arial" pitchFamily="34" charset="0"/>
        <a:buChar char="•"/>
        <a:defRPr sz="1400" kern="1200">
          <a:solidFill>
            <a:schemeClr val="tx2">
              <a:lumMod val="7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3" name="Picture 2" descr="GLCC-AIR Partner_Text_030716.jpg"/>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123" name="Title Placeholder 1"/>
          <p:cNvSpPr>
            <a:spLocks noGrp="1"/>
          </p:cNvSpPr>
          <p:nvPr>
            <p:ph type="title"/>
          </p:nvPr>
        </p:nvSpPr>
        <p:spPr bwMode="gray">
          <a:xfrm>
            <a:off x="687388" y="318053"/>
            <a:ext cx="8224837" cy="1486894"/>
          </a:xfrm>
          <a:prstGeom prst="rect">
            <a:avLst/>
          </a:prstGeom>
          <a:noFill/>
          <a:ln w="9525">
            <a:noFill/>
            <a:miter lim="800000"/>
            <a:headEnd/>
            <a:tailEnd/>
          </a:ln>
        </p:spPr>
        <p:txBody>
          <a:bodyPr vert="horz" wrap="square" lIns="0" tIns="0" rIns="0" bIns="0" numCol="1" anchor="b" anchorCtr="0" compatLnSpc="1">
            <a:prstTxWarp prst="textNoShape">
              <a:avLst/>
            </a:prstTxWarp>
            <a:normAutofit/>
          </a:bodyPr>
          <a:lstStyle/>
          <a:p>
            <a:pPr lvl="0"/>
            <a:r>
              <a:rPr lang="en-US" dirty="0"/>
              <a:t>Click to edit Master title style</a:t>
            </a:r>
          </a:p>
        </p:txBody>
      </p:sp>
      <p:sp>
        <p:nvSpPr>
          <p:cNvPr id="5124" name="Text Placeholder 2"/>
          <p:cNvSpPr>
            <a:spLocks noGrp="1"/>
          </p:cNvSpPr>
          <p:nvPr>
            <p:ph type="body" idx="1"/>
          </p:nvPr>
        </p:nvSpPr>
        <p:spPr bwMode="gray">
          <a:xfrm>
            <a:off x="687388" y="2055812"/>
            <a:ext cx="8224837" cy="3794125"/>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a:t>
            </a:r>
          </a:p>
          <a:p>
            <a:pPr lvl="4"/>
            <a:r>
              <a:rPr lang="en-US" dirty="0"/>
              <a:t>Five</a:t>
            </a:r>
          </a:p>
          <a:p>
            <a:pPr lvl="5"/>
            <a:r>
              <a:rPr lang="en-US" dirty="0"/>
              <a:t>Six</a:t>
            </a:r>
          </a:p>
          <a:p>
            <a:pPr lvl="6"/>
            <a:r>
              <a:rPr lang="en-US" dirty="0"/>
              <a:t>Seven</a:t>
            </a:r>
          </a:p>
          <a:p>
            <a:pPr lvl="7"/>
            <a:r>
              <a:rPr lang="en-US" dirty="0"/>
              <a:t>Eight</a:t>
            </a:r>
          </a:p>
          <a:p>
            <a:pPr lvl="8"/>
            <a:r>
              <a:rPr lang="en-US" dirty="0"/>
              <a:t>Nine</a:t>
            </a:r>
          </a:p>
        </p:txBody>
      </p:sp>
      <p:sp>
        <p:nvSpPr>
          <p:cNvPr id="2" name="Slide Number Placeholder 1"/>
          <p:cNvSpPr>
            <a:spLocks noGrp="1"/>
          </p:cNvSpPr>
          <p:nvPr>
            <p:ph type="sldNum" sz="quarter" idx="4"/>
          </p:nvPr>
        </p:nvSpPr>
        <p:spPr bwMode="gray">
          <a:xfrm>
            <a:off x="8755131" y="6507316"/>
            <a:ext cx="157094" cy="153888"/>
          </a:xfrm>
          <a:prstGeom prst="rect">
            <a:avLst/>
          </a:prstGeom>
          <a:noFill/>
        </p:spPr>
        <p:txBody>
          <a:bodyPr wrap="none" lIns="0" tIns="0" rIns="0" bIns="0" anchor="b" anchorCtr="0">
            <a:spAutoFit/>
          </a:bodyPr>
          <a:lstStyle>
            <a:lvl1pPr>
              <a:defRPr lang="en-US" sz="1000" smtClean="0">
                <a:solidFill>
                  <a:schemeClr val="bg1">
                    <a:lumMod val="75000"/>
                  </a:schemeClr>
                </a:solidFill>
                <a:latin typeface="+mn-lt"/>
                <a:ea typeface="ＭＳ Ｐゴシック" charset="-128"/>
                <a:cs typeface="+mn-cs"/>
              </a:defRPr>
            </a:lvl1pPr>
          </a:lstStyle>
          <a:p>
            <a:pPr algn="r"/>
            <a:fld id="{F3477EC8-074D-41C4-94AE-E9EA7CEEA348}" type="slidenum">
              <a:rPr>
                <a:solidFill>
                  <a:srgbClr val="FFFFFF">
                    <a:lumMod val="75000"/>
                  </a:srgbClr>
                </a:solidFill>
              </a:rPr>
              <a:pPr algn="r"/>
              <a:t>‹#›</a:t>
            </a:fld>
            <a:endParaRPr dirty="0">
              <a:solidFill>
                <a:srgbClr val="FFFFFF">
                  <a:lumMod val="75000"/>
                </a:srgbClr>
              </a:solidFill>
            </a:endParaRPr>
          </a:p>
        </p:txBody>
      </p:sp>
    </p:spTree>
    <p:extLst>
      <p:ext uri="{BB962C8B-B14F-4D97-AF65-F5344CB8AC3E}">
        <p14:creationId xmlns:p14="http://schemas.microsoft.com/office/powerpoint/2010/main" val="476129320"/>
      </p:ext>
    </p:extLst>
  </p:cSld>
  <p:clrMap bg1="lt1" tx1="dk1" bg2="lt2" tx2="dk2" accent1="accent1" accent2="accent2" accent3="accent3" accent4="accent4" accent5="accent5" accent6="accent6" hlink="hlink" folHlink="folHlink"/>
  <p:sldLayoutIdLst>
    <p:sldLayoutId id="2147484337" r:id="rId1"/>
    <p:sldLayoutId id="2147484338" r:id="rId2"/>
    <p:sldLayoutId id="2147484339" r:id="rId3"/>
    <p:sldLayoutId id="2147484340" r:id="rId4"/>
  </p:sldLayoutIdLst>
  <p:hf hdr="0" ftr="0" dt="0"/>
  <p:txStyles>
    <p:titleStyle>
      <a:lvl1pPr algn="l" rtl="0" eaLnBrk="0" fontAlgn="base" hangingPunct="0">
        <a:spcBef>
          <a:spcPct val="0"/>
        </a:spcBef>
        <a:spcAft>
          <a:spcPct val="0"/>
        </a:spcAft>
        <a:defRPr lang="en-US" sz="4800" kern="1200" dirty="0">
          <a:solidFill>
            <a:schemeClr val="bg1">
              <a:lumMod val="65000"/>
            </a:schemeClr>
          </a:solidFill>
          <a:latin typeface="+mj-lt"/>
          <a:ea typeface="ＭＳ Ｐゴシック" charset="0"/>
          <a:cs typeface="Arial Narrow" pitchFamily="34" charset="0"/>
        </a:defRPr>
      </a:lvl1pPr>
      <a:lvl2pPr algn="l" rtl="0" eaLnBrk="0" fontAlgn="base" hangingPunct="0">
        <a:spcBef>
          <a:spcPct val="0"/>
        </a:spcBef>
        <a:spcAft>
          <a:spcPct val="0"/>
        </a:spcAft>
        <a:defRPr sz="3200">
          <a:solidFill>
            <a:srgbClr val="0F1419"/>
          </a:solidFill>
          <a:latin typeface="Franklin Gothic Demi" pitchFamily="34" charset="0"/>
          <a:ea typeface="ＭＳ Ｐゴシック" charset="0"/>
          <a:cs typeface="Franklin Gothic Demi" pitchFamily="34" charset="0"/>
        </a:defRPr>
      </a:lvl2pPr>
      <a:lvl3pPr algn="l" rtl="0" eaLnBrk="0" fontAlgn="base" hangingPunct="0">
        <a:spcBef>
          <a:spcPct val="0"/>
        </a:spcBef>
        <a:spcAft>
          <a:spcPct val="0"/>
        </a:spcAft>
        <a:defRPr sz="3200">
          <a:solidFill>
            <a:srgbClr val="0F1419"/>
          </a:solidFill>
          <a:latin typeface="Franklin Gothic Demi" pitchFamily="34" charset="0"/>
          <a:ea typeface="ＭＳ Ｐゴシック" charset="0"/>
          <a:cs typeface="Franklin Gothic Demi" pitchFamily="34" charset="0"/>
        </a:defRPr>
      </a:lvl3pPr>
      <a:lvl4pPr algn="l" rtl="0" eaLnBrk="0" fontAlgn="base" hangingPunct="0">
        <a:spcBef>
          <a:spcPct val="0"/>
        </a:spcBef>
        <a:spcAft>
          <a:spcPct val="0"/>
        </a:spcAft>
        <a:defRPr sz="3200">
          <a:solidFill>
            <a:srgbClr val="0F1419"/>
          </a:solidFill>
          <a:latin typeface="Franklin Gothic Demi" pitchFamily="34" charset="0"/>
          <a:ea typeface="ＭＳ Ｐゴシック" charset="0"/>
          <a:cs typeface="Franklin Gothic Demi" pitchFamily="34" charset="0"/>
        </a:defRPr>
      </a:lvl4pPr>
      <a:lvl5pPr algn="l" rtl="0" eaLnBrk="0" fontAlgn="base" hangingPunct="0">
        <a:spcBef>
          <a:spcPct val="0"/>
        </a:spcBef>
        <a:spcAft>
          <a:spcPct val="0"/>
        </a:spcAft>
        <a:defRPr sz="3200">
          <a:solidFill>
            <a:srgbClr val="0F1419"/>
          </a:solidFill>
          <a:latin typeface="Franklin Gothic Demi" pitchFamily="34" charset="0"/>
          <a:ea typeface="ＭＳ Ｐゴシック" charset="0"/>
          <a:cs typeface="Franklin Gothic Demi" pitchFamily="34" charset="0"/>
        </a:defRPr>
      </a:lvl5pPr>
      <a:lvl6pPr marL="457200" algn="l" rtl="0" fontAlgn="base">
        <a:spcBef>
          <a:spcPct val="0"/>
        </a:spcBef>
        <a:spcAft>
          <a:spcPct val="0"/>
        </a:spcAft>
        <a:defRPr sz="4000" b="1">
          <a:solidFill>
            <a:schemeClr val="bg1"/>
          </a:solidFill>
          <a:latin typeface="FranklinGothic" pitchFamily="-48" charset="0"/>
        </a:defRPr>
      </a:lvl6pPr>
      <a:lvl7pPr marL="914400" algn="l" rtl="0" fontAlgn="base">
        <a:spcBef>
          <a:spcPct val="0"/>
        </a:spcBef>
        <a:spcAft>
          <a:spcPct val="0"/>
        </a:spcAft>
        <a:defRPr sz="4000" b="1">
          <a:solidFill>
            <a:schemeClr val="bg1"/>
          </a:solidFill>
          <a:latin typeface="FranklinGothic" pitchFamily="-48" charset="0"/>
        </a:defRPr>
      </a:lvl7pPr>
      <a:lvl8pPr marL="1371600" algn="l" rtl="0" fontAlgn="base">
        <a:spcBef>
          <a:spcPct val="0"/>
        </a:spcBef>
        <a:spcAft>
          <a:spcPct val="0"/>
        </a:spcAft>
        <a:defRPr sz="4000" b="1">
          <a:solidFill>
            <a:schemeClr val="bg1"/>
          </a:solidFill>
          <a:latin typeface="FranklinGothic" pitchFamily="-48" charset="0"/>
        </a:defRPr>
      </a:lvl8pPr>
      <a:lvl9pPr marL="1828800" algn="l" rtl="0" fontAlgn="base">
        <a:spcBef>
          <a:spcPct val="0"/>
        </a:spcBef>
        <a:spcAft>
          <a:spcPct val="0"/>
        </a:spcAft>
        <a:defRPr sz="4000" b="1">
          <a:solidFill>
            <a:schemeClr val="bg1"/>
          </a:solidFill>
          <a:latin typeface="FranklinGothic" pitchFamily="-48" charset="0"/>
        </a:defRPr>
      </a:lvl9pPr>
    </p:titleStyle>
    <p:bodyStyle>
      <a:lvl1pPr marL="233363" indent="-233363" algn="l" rtl="0" eaLnBrk="0" fontAlgn="base" hangingPunct="0">
        <a:spcBef>
          <a:spcPts val="600"/>
        </a:spcBef>
        <a:spcAft>
          <a:spcPts val="0"/>
        </a:spcAft>
        <a:buClr>
          <a:schemeClr val="bg1">
            <a:lumMod val="65000"/>
          </a:schemeClr>
        </a:buClr>
        <a:buFont typeface="Wingdings" pitchFamily="2" charset="2"/>
        <a:buChar char="§"/>
        <a:defRPr sz="2400" kern="1200">
          <a:solidFill>
            <a:schemeClr val="tx2">
              <a:lumMod val="75000"/>
            </a:schemeClr>
          </a:solidFill>
          <a:latin typeface="+mn-lt"/>
          <a:ea typeface="Arial" pitchFamily="34" charset="0"/>
          <a:cs typeface="Arial" pitchFamily="34" charset="0"/>
        </a:defRPr>
      </a:lvl1pPr>
      <a:lvl2pPr marL="463550" indent="-233363" algn="l" rtl="0" eaLnBrk="0" fontAlgn="base" hangingPunct="0">
        <a:spcBef>
          <a:spcPts val="600"/>
        </a:spcBef>
        <a:spcAft>
          <a:spcPts val="0"/>
        </a:spcAft>
        <a:buClr>
          <a:schemeClr val="bg1">
            <a:lumMod val="65000"/>
          </a:schemeClr>
        </a:buClr>
        <a:buFont typeface="Arial" pitchFamily="34" charset="0"/>
        <a:buChar char="•"/>
        <a:defRPr sz="1800" kern="1200">
          <a:solidFill>
            <a:schemeClr val="tx2">
              <a:lumMod val="75000"/>
            </a:schemeClr>
          </a:solidFill>
          <a:latin typeface="+mn-lt"/>
          <a:ea typeface="Arial" pitchFamily="34" charset="0"/>
          <a:cs typeface="Arial" pitchFamily="34" charset="0"/>
        </a:defRPr>
      </a:lvl2pPr>
      <a:lvl3pPr marL="687388" indent="-228600" algn="l" defTabSz="914400" rtl="0" eaLnBrk="0" fontAlgn="base" hangingPunct="0">
        <a:spcBef>
          <a:spcPts val="600"/>
        </a:spcBef>
        <a:spcAft>
          <a:spcPts val="0"/>
        </a:spcAft>
        <a:buClr>
          <a:schemeClr val="bg1">
            <a:lumMod val="65000"/>
          </a:schemeClr>
        </a:buClr>
        <a:buFont typeface="Franklin Gothic Book" pitchFamily="34" charset="0"/>
        <a:buChar char="–"/>
        <a:defRPr sz="1400" kern="1200">
          <a:solidFill>
            <a:schemeClr val="tx2">
              <a:lumMod val="75000"/>
            </a:schemeClr>
          </a:solidFill>
          <a:latin typeface="+mn-lt"/>
          <a:ea typeface="Arial" pitchFamily="34" charset="0"/>
          <a:cs typeface="Arial" pitchFamily="34" charset="0"/>
        </a:defRPr>
      </a:lvl3pPr>
      <a:lvl4pPr marL="1600200" indent="-228600" algn="l" rtl="0" eaLnBrk="0" fontAlgn="base" hangingPunct="0">
        <a:spcBef>
          <a:spcPts val="600"/>
        </a:spcBef>
        <a:spcAft>
          <a:spcPts val="0"/>
        </a:spcAft>
        <a:buClr>
          <a:schemeClr val="bg1">
            <a:lumMod val="65000"/>
          </a:schemeClr>
        </a:buClr>
        <a:buSzPct val="75000"/>
        <a:buFont typeface="Courier New" pitchFamily="49" charset="0"/>
        <a:buChar char="o"/>
        <a:defRPr sz="1400" kern="1200">
          <a:solidFill>
            <a:schemeClr val="tx2">
              <a:lumMod val="75000"/>
            </a:schemeClr>
          </a:solidFill>
          <a:latin typeface="+mn-lt"/>
          <a:ea typeface="Arial" pitchFamily="34" charset="0"/>
          <a:cs typeface="Arial" pitchFamily="34" charset="0"/>
        </a:defRPr>
      </a:lvl4pPr>
      <a:lvl5pPr marL="2057400" indent="-228600" algn="l" rtl="0" eaLnBrk="0" fontAlgn="base" hangingPunct="0">
        <a:spcBef>
          <a:spcPts val="600"/>
        </a:spcBef>
        <a:spcAft>
          <a:spcPts val="0"/>
        </a:spcAft>
        <a:buClr>
          <a:schemeClr val="bg1">
            <a:lumMod val="65000"/>
          </a:schemeClr>
        </a:buClr>
        <a:buFont typeface="Arial" pitchFamily="34" charset="0"/>
        <a:buChar char="»"/>
        <a:defRPr sz="1400" kern="1200">
          <a:solidFill>
            <a:schemeClr val="tx2">
              <a:lumMod val="75000"/>
            </a:schemeClr>
          </a:solidFill>
          <a:latin typeface="+mn-lt"/>
          <a:ea typeface="Arial" pitchFamily="34" charset="0"/>
          <a:cs typeface="Arial" pitchFamily="34" charset="0"/>
        </a:defRPr>
      </a:lvl5pPr>
      <a:lvl6pPr marL="2514600" indent="-228600" algn="l" defTabSz="914400" rtl="0" eaLnBrk="1" latinLnBrk="0" hangingPunct="1">
        <a:spcBef>
          <a:spcPts val="600"/>
        </a:spcBef>
        <a:spcAft>
          <a:spcPts val="0"/>
        </a:spcAft>
        <a:buClr>
          <a:schemeClr val="bg1">
            <a:lumMod val="65000"/>
          </a:schemeClr>
        </a:buClr>
        <a:buFont typeface="Arial" pitchFamily="34" charset="0"/>
        <a:buChar char="•"/>
        <a:defRPr sz="1400" kern="1200">
          <a:solidFill>
            <a:schemeClr val="tx2">
              <a:lumMod val="75000"/>
            </a:schemeClr>
          </a:solidFill>
          <a:latin typeface="+mn-lt"/>
          <a:ea typeface="+mn-ea"/>
          <a:cs typeface="+mn-cs"/>
        </a:defRPr>
      </a:lvl6pPr>
      <a:lvl7pPr marL="2971800" indent="-228600" algn="l" defTabSz="914400" rtl="0" eaLnBrk="1" latinLnBrk="0" hangingPunct="1">
        <a:spcBef>
          <a:spcPts val="600"/>
        </a:spcBef>
        <a:spcAft>
          <a:spcPts val="0"/>
        </a:spcAft>
        <a:buClr>
          <a:schemeClr val="bg1">
            <a:lumMod val="65000"/>
          </a:schemeClr>
        </a:buClr>
        <a:buFont typeface="Arial" pitchFamily="34" charset="0"/>
        <a:buChar char="•"/>
        <a:defRPr sz="1400" kern="1200">
          <a:solidFill>
            <a:schemeClr val="tx2">
              <a:lumMod val="75000"/>
            </a:schemeClr>
          </a:solidFill>
          <a:latin typeface="+mn-lt"/>
          <a:ea typeface="+mn-ea"/>
          <a:cs typeface="+mn-cs"/>
        </a:defRPr>
      </a:lvl7pPr>
      <a:lvl8pPr marL="3429000" indent="-228600" algn="l" defTabSz="914400" rtl="0" eaLnBrk="1" latinLnBrk="0" hangingPunct="1">
        <a:spcBef>
          <a:spcPts val="600"/>
        </a:spcBef>
        <a:spcAft>
          <a:spcPts val="0"/>
        </a:spcAft>
        <a:buClr>
          <a:schemeClr val="bg1">
            <a:lumMod val="65000"/>
          </a:schemeClr>
        </a:buClr>
        <a:buFont typeface="Arial" pitchFamily="34" charset="0"/>
        <a:buChar char="•"/>
        <a:defRPr sz="1400" kern="1200">
          <a:solidFill>
            <a:schemeClr val="tx2">
              <a:lumMod val="75000"/>
            </a:schemeClr>
          </a:solidFill>
          <a:latin typeface="+mn-lt"/>
          <a:ea typeface="+mn-ea"/>
          <a:cs typeface="+mn-cs"/>
        </a:defRPr>
      </a:lvl8pPr>
      <a:lvl9pPr marL="3886200" indent="-228600" algn="l" defTabSz="914400" rtl="0" eaLnBrk="1" latinLnBrk="0" hangingPunct="1">
        <a:spcBef>
          <a:spcPts val="600"/>
        </a:spcBef>
        <a:spcAft>
          <a:spcPts val="0"/>
        </a:spcAft>
        <a:buClr>
          <a:schemeClr val="bg1">
            <a:lumMod val="65000"/>
          </a:schemeClr>
        </a:buClr>
        <a:buFont typeface="Arial" pitchFamily="34" charset="0"/>
        <a:buChar char="•"/>
        <a:defRPr sz="1400" kern="1200">
          <a:solidFill>
            <a:schemeClr val="tx2">
              <a:lumMod val="7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9.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9.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9.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8.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hyperlink" Target="https://en.wikipedia.org/wiki/Compass" TargetMode="External"/><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683811" y="387984"/>
            <a:ext cx="8323029" cy="2308324"/>
          </a:xfrm>
        </p:spPr>
        <p:txBody>
          <a:bodyPr/>
          <a:lstStyle/>
          <a:p>
            <a:r>
              <a:rPr lang="en-US" dirty="0"/>
              <a:t>Strategic Technical Assistance Partnerships Meeting: [State]</a:t>
            </a:r>
            <a:endParaRPr lang="en-US" dirty="0">
              <a:solidFill>
                <a:srgbClr val="C00000"/>
              </a:solidFill>
            </a:endParaRPr>
          </a:p>
        </p:txBody>
      </p:sp>
      <p:sp>
        <p:nvSpPr>
          <p:cNvPr id="7171" name="Subtitle 2"/>
          <p:cNvSpPr>
            <a:spLocks noGrp="1"/>
          </p:cNvSpPr>
          <p:nvPr>
            <p:ph type="body" sz="quarter" idx="12"/>
          </p:nvPr>
        </p:nvSpPr>
        <p:spPr>
          <a:xfrm>
            <a:off x="687388" y="2938998"/>
            <a:ext cx="8224837" cy="2363724"/>
          </a:xfrm>
        </p:spPr>
        <p:txBody>
          <a:bodyPr/>
          <a:lstStyle/>
          <a:p>
            <a:pPr lvl="1"/>
            <a:r>
              <a:rPr lang="en-US" dirty="0"/>
              <a:t>[Date of Meeting]</a:t>
            </a:r>
          </a:p>
          <a:p>
            <a:pPr lvl="1"/>
            <a:r>
              <a:rPr lang="en-US" dirty="0"/>
              <a:t>				</a:t>
            </a:r>
          </a:p>
          <a:p>
            <a:pPr lvl="1"/>
            <a:r>
              <a:rPr lang="en-US" dirty="0"/>
              <a:t>[Name of Center] </a:t>
            </a:r>
          </a:p>
          <a:p>
            <a:pPr lvl="1"/>
            <a:endParaRPr lang="en-US" sz="2000" dirty="0"/>
          </a:p>
          <a:p>
            <a:pPr lvl="1"/>
            <a:r>
              <a:rPr lang="en-US" sz="2000" dirty="0"/>
              <a:t>[Center Director Name, Title]</a:t>
            </a:r>
          </a:p>
          <a:p>
            <a:pPr lvl="1"/>
            <a:r>
              <a:rPr lang="en-US" sz="2000" dirty="0"/>
              <a:t>[Project Director Name, Title]</a:t>
            </a:r>
            <a:endParaRPr lang="en-US" dirty="0"/>
          </a:p>
        </p:txBody>
      </p:sp>
    </p:spTree>
    <p:extLst>
      <p:ext uri="{BB962C8B-B14F-4D97-AF65-F5344CB8AC3E}">
        <p14:creationId xmlns:p14="http://schemas.microsoft.com/office/powerpoint/2010/main" val="22766841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457200" indent="-457200">
              <a:spcBef>
                <a:spcPts val="1200"/>
              </a:spcBef>
              <a:buFont typeface="+mj-lt"/>
              <a:buAutoNum type="arabicPeriod" startAt="3"/>
            </a:pPr>
            <a:r>
              <a:rPr lang="en-US" dirty="0"/>
              <a:t>Discuss why you chose that orientation. Identify a spokesperson to share your group’s thinking.</a:t>
            </a:r>
            <a:endParaRPr lang="en-US" dirty="0">
              <a:cs typeface="Arial" pitchFamily="34" charset="0"/>
            </a:endParaRPr>
          </a:p>
          <a:p>
            <a:pPr marL="457200" indent="-457200">
              <a:spcBef>
                <a:spcPts val="1200"/>
              </a:spcBef>
              <a:buFont typeface="+mj-lt"/>
              <a:buAutoNum type="arabicPeriod" startAt="3"/>
            </a:pPr>
            <a:r>
              <a:rPr lang="en-US" dirty="0"/>
              <a:t>Introduce yourself by sharing </a:t>
            </a:r>
            <a:r>
              <a:rPr lang="en-US" b="1" dirty="0"/>
              <a:t>your name, title, and organization.</a:t>
            </a:r>
            <a:r>
              <a:rPr lang="en-US" dirty="0"/>
              <a:t> End with your spokesperson who will then briefly share the group’s reasoning for their position. </a:t>
            </a:r>
          </a:p>
          <a:p>
            <a:pPr marL="0" indent="0">
              <a:buNone/>
            </a:pPr>
            <a:endParaRPr lang="en-US" dirty="0"/>
          </a:p>
        </p:txBody>
      </p:sp>
      <p:sp>
        <p:nvSpPr>
          <p:cNvPr id="3" name="Title 2"/>
          <p:cNvSpPr>
            <a:spLocks noGrp="1"/>
          </p:cNvSpPr>
          <p:nvPr>
            <p:ph type="title"/>
          </p:nvPr>
        </p:nvSpPr>
        <p:spPr/>
        <p:txBody>
          <a:bodyPr/>
          <a:lstStyle/>
          <a:p>
            <a:r>
              <a:rPr lang="en-US" dirty="0"/>
              <a:t>Compass Point Introductions</a:t>
            </a:r>
          </a:p>
        </p:txBody>
      </p:sp>
      <p:sp>
        <p:nvSpPr>
          <p:cNvPr id="4" name="Slide Number Placeholder 3"/>
          <p:cNvSpPr>
            <a:spLocks noGrp="1"/>
          </p:cNvSpPr>
          <p:nvPr>
            <p:ph type="sldNum" sz="quarter" idx="10"/>
          </p:nvPr>
        </p:nvSpPr>
        <p:spPr/>
        <p:txBody>
          <a:bodyPr/>
          <a:lstStyle/>
          <a:p>
            <a:pPr algn="r"/>
            <a:fld id="{F3477EC8-074D-41C4-94AE-E9EA7CEEA348}" type="slidenum">
              <a:rPr lang="en-US" smtClean="0"/>
              <a:pPr algn="r"/>
              <a:t>10</a:t>
            </a:fld>
            <a:endParaRPr lang="en-US" dirty="0"/>
          </a:p>
        </p:txBody>
      </p:sp>
    </p:spTree>
    <p:extLst>
      <p:ext uri="{BB962C8B-B14F-4D97-AF65-F5344CB8AC3E}">
        <p14:creationId xmlns:p14="http://schemas.microsoft.com/office/powerpoint/2010/main" val="28689567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2"/>
          <p:cNvSpPr>
            <a:spLocks noGrp="1"/>
          </p:cNvSpPr>
          <p:nvPr>
            <p:ph idx="1"/>
          </p:nvPr>
        </p:nvSpPr>
        <p:spPr/>
        <p:txBody>
          <a:bodyPr/>
          <a:lstStyle/>
          <a:p>
            <a:pPr marL="0" indent="0">
              <a:buNone/>
            </a:pPr>
            <a:r>
              <a:rPr lang="en-US" sz="2200" dirty="0"/>
              <a:t>[Insert morning beginning–ending times] </a:t>
            </a:r>
          </a:p>
          <a:p>
            <a:pPr marL="458788" indent="-230188">
              <a:buFont typeface="Arial" panose="020B0604020202020204" pitchFamily="34" charset="0"/>
              <a:buChar char="•"/>
            </a:pPr>
            <a:r>
              <a:rPr lang="en-US" sz="2200" dirty="0"/>
              <a:t>Welcome, Purposes, Introductions, and Agenda Overview</a:t>
            </a:r>
          </a:p>
          <a:p>
            <a:pPr marL="458788" lvl="1"/>
            <a:r>
              <a:rPr lang="en-US" sz="2200" dirty="0"/>
              <a:t>[Name of the SEA’s strategic plan] Presentation and Reflection Activity</a:t>
            </a:r>
          </a:p>
          <a:p>
            <a:pPr marL="458788" lvl="1"/>
            <a:r>
              <a:rPr lang="en-US" sz="2200" dirty="0"/>
              <a:t>Aligning Current Technical Assistance With the [name of the SEA’s</a:t>
            </a:r>
            <a:r>
              <a:rPr lang="en-US" sz="2200" dirty="0">
                <a:cs typeface="Arial" pitchFamily="34" charset="0"/>
              </a:rPr>
              <a:t> strategic plan</a:t>
            </a:r>
            <a:r>
              <a:rPr lang="en-US" sz="2200" dirty="0"/>
              <a:t>]</a:t>
            </a:r>
          </a:p>
          <a:p>
            <a:pPr marL="0" lvl="1" indent="0">
              <a:buNone/>
            </a:pPr>
            <a:r>
              <a:rPr lang="en-US" sz="2200" dirty="0"/>
              <a:t>[Insert lunch beginning–ending times] </a:t>
            </a:r>
          </a:p>
          <a:p>
            <a:pPr marL="458788" lvl="2">
              <a:buFont typeface="Arial" panose="020B0604020202020204" pitchFamily="34" charset="0"/>
              <a:buChar char="•"/>
            </a:pPr>
            <a:r>
              <a:rPr lang="en-US" sz="2200" dirty="0"/>
              <a:t>Networking Lunch</a:t>
            </a:r>
          </a:p>
          <a:p>
            <a:pPr marL="0" lvl="2" indent="0">
              <a:buNone/>
            </a:pPr>
            <a:endParaRPr lang="en-US" dirty="0">
              <a:cs typeface="Arial" pitchFamily="34" charset="0"/>
            </a:endParaRPr>
          </a:p>
          <a:p>
            <a:pPr marL="0" indent="0">
              <a:buNone/>
            </a:pPr>
            <a:endParaRPr lang="en-US" dirty="0">
              <a:cs typeface="Arial" pitchFamily="34" charset="0"/>
            </a:endParaRPr>
          </a:p>
          <a:p>
            <a:pPr marL="0" indent="0">
              <a:buNone/>
            </a:pPr>
            <a:endParaRPr lang="en-US" dirty="0"/>
          </a:p>
        </p:txBody>
      </p:sp>
      <p:sp>
        <p:nvSpPr>
          <p:cNvPr id="10" name="Title 1"/>
          <p:cNvSpPr>
            <a:spLocks noGrp="1"/>
          </p:cNvSpPr>
          <p:nvPr>
            <p:ph type="title"/>
          </p:nvPr>
        </p:nvSpPr>
        <p:spPr/>
        <p:txBody>
          <a:bodyPr/>
          <a:lstStyle/>
          <a:p>
            <a:r>
              <a:rPr lang="en-US" dirty="0"/>
              <a:t>Agenda: Morning</a:t>
            </a:r>
          </a:p>
        </p:txBody>
      </p:sp>
      <p:sp>
        <p:nvSpPr>
          <p:cNvPr id="3" name="Slide Number Placeholder 2"/>
          <p:cNvSpPr>
            <a:spLocks noGrp="1"/>
          </p:cNvSpPr>
          <p:nvPr>
            <p:ph type="sldNum" sz="quarter" idx="10"/>
          </p:nvPr>
        </p:nvSpPr>
        <p:spPr/>
        <p:txBody>
          <a:bodyPr/>
          <a:lstStyle/>
          <a:p>
            <a:pPr algn="r"/>
            <a:fld id="{F3477EC8-074D-41C4-94AE-E9EA7CEEA348}" type="slidenum">
              <a:rPr lang="en-US" smtClean="0"/>
              <a:pPr algn="r"/>
              <a:t>11</a:t>
            </a:fld>
            <a:endParaRPr lang="en-US" dirty="0"/>
          </a:p>
        </p:txBody>
      </p:sp>
    </p:spTree>
    <p:extLst>
      <p:ext uri="{BB962C8B-B14F-4D97-AF65-F5344CB8AC3E}">
        <p14:creationId xmlns:p14="http://schemas.microsoft.com/office/powerpoint/2010/main" val="42087705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lvl="2" indent="0">
              <a:buNone/>
            </a:pPr>
            <a:r>
              <a:rPr lang="en-US" sz="2400" dirty="0"/>
              <a:t>[Insert afternoon beginning–ending times]</a:t>
            </a:r>
            <a:endParaRPr lang="en-US" sz="2400" dirty="0">
              <a:cs typeface="Arial" pitchFamily="34" charset="0"/>
            </a:endParaRPr>
          </a:p>
          <a:p>
            <a:pPr lvl="1"/>
            <a:r>
              <a:rPr lang="en-US" sz="2400" dirty="0">
                <a:cs typeface="Arial" pitchFamily="34" charset="0"/>
              </a:rPr>
              <a:t>Identifying Technical Assistance Actions Across the</a:t>
            </a:r>
            <a:r>
              <a:rPr lang="en-US" sz="2400" dirty="0"/>
              <a:t> SEA </a:t>
            </a:r>
          </a:p>
          <a:p>
            <a:pPr lvl="1"/>
            <a:r>
              <a:rPr lang="en-US" sz="2400" dirty="0"/>
              <a:t>Brainstorming Ideas for the [SEA] Technical Assistance Alignment Template </a:t>
            </a:r>
          </a:p>
          <a:p>
            <a:pPr lvl="1"/>
            <a:r>
              <a:rPr lang="en-US" sz="2400" dirty="0"/>
              <a:t>Identifying Next Steps for the Strategic Technical Assistance Partnerships Meetings</a:t>
            </a:r>
          </a:p>
          <a:p>
            <a:pPr lvl="1"/>
            <a:r>
              <a:rPr lang="en-US" sz="2400" dirty="0"/>
              <a:t>Meeting Evaluation</a:t>
            </a:r>
            <a:r>
              <a:rPr lang="en-US" sz="2400" dirty="0">
                <a:cs typeface="Arial" pitchFamily="34" charset="0"/>
              </a:rPr>
              <a:t> </a:t>
            </a:r>
          </a:p>
          <a:p>
            <a:endParaRPr lang="en-US" dirty="0"/>
          </a:p>
        </p:txBody>
      </p:sp>
      <p:sp>
        <p:nvSpPr>
          <p:cNvPr id="3" name="Title 2"/>
          <p:cNvSpPr>
            <a:spLocks noGrp="1"/>
          </p:cNvSpPr>
          <p:nvPr>
            <p:ph type="title"/>
          </p:nvPr>
        </p:nvSpPr>
        <p:spPr/>
        <p:txBody>
          <a:bodyPr/>
          <a:lstStyle/>
          <a:p>
            <a:r>
              <a:rPr lang="en-US" dirty="0"/>
              <a:t>Agenda: Afternoon </a:t>
            </a:r>
          </a:p>
        </p:txBody>
      </p:sp>
      <p:sp>
        <p:nvSpPr>
          <p:cNvPr id="4" name="Slide Number Placeholder 3"/>
          <p:cNvSpPr>
            <a:spLocks noGrp="1"/>
          </p:cNvSpPr>
          <p:nvPr>
            <p:ph type="sldNum" sz="quarter" idx="10"/>
          </p:nvPr>
        </p:nvSpPr>
        <p:spPr/>
        <p:txBody>
          <a:bodyPr/>
          <a:lstStyle/>
          <a:p>
            <a:pPr algn="r"/>
            <a:fld id="{F3477EC8-074D-41C4-94AE-E9EA7CEEA348}" type="slidenum">
              <a:rPr lang="en-US" smtClean="0"/>
              <a:pPr algn="r"/>
              <a:t>12</a:t>
            </a:fld>
            <a:endParaRPr lang="en-US" dirty="0"/>
          </a:p>
        </p:txBody>
      </p:sp>
    </p:spTree>
    <p:extLst>
      <p:ext uri="{BB962C8B-B14F-4D97-AF65-F5344CB8AC3E}">
        <p14:creationId xmlns:p14="http://schemas.microsoft.com/office/powerpoint/2010/main" val="19718566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2"/>
          <p:cNvSpPr>
            <a:spLocks noGrp="1"/>
          </p:cNvSpPr>
          <p:nvPr>
            <p:ph idx="1"/>
          </p:nvPr>
        </p:nvSpPr>
        <p:spPr/>
        <p:txBody>
          <a:bodyPr/>
          <a:lstStyle/>
          <a:p>
            <a:r>
              <a:rPr lang="en-US" dirty="0"/>
              <a:t>Listen actively</a:t>
            </a:r>
          </a:p>
          <a:p>
            <a:pPr lvl="0">
              <a:spcBef>
                <a:spcPts val="1200"/>
              </a:spcBef>
            </a:pPr>
            <a:r>
              <a:rPr lang="en-US" dirty="0"/>
              <a:t>Engage completely </a:t>
            </a:r>
          </a:p>
          <a:p>
            <a:pPr lvl="0">
              <a:spcBef>
                <a:spcPts val="1200"/>
              </a:spcBef>
            </a:pPr>
            <a:r>
              <a:rPr lang="en-US" dirty="0"/>
              <a:t>Collaborate productively </a:t>
            </a:r>
          </a:p>
          <a:p>
            <a:pPr lvl="0">
              <a:spcBef>
                <a:spcPts val="1200"/>
              </a:spcBef>
            </a:pPr>
            <a:r>
              <a:rPr lang="en-US" dirty="0"/>
              <a:t>Trust the process</a:t>
            </a:r>
          </a:p>
          <a:p>
            <a:pPr lvl="0">
              <a:spcBef>
                <a:spcPts val="1200"/>
              </a:spcBef>
            </a:pPr>
            <a:r>
              <a:rPr lang="en-US" dirty="0"/>
              <a:t>Other suggestions?</a:t>
            </a:r>
          </a:p>
        </p:txBody>
      </p:sp>
      <p:sp>
        <p:nvSpPr>
          <p:cNvPr id="10" name="Title 1"/>
          <p:cNvSpPr>
            <a:spLocks noGrp="1"/>
          </p:cNvSpPr>
          <p:nvPr>
            <p:ph type="title"/>
          </p:nvPr>
        </p:nvSpPr>
        <p:spPr/>
        <p:txBody>
          <a:bodyPr/>
          <a:lstStyle/>
          <a:p>
            <a:r>
              <a:rPr lang="en-US" dirty="0"/>
              <a:t>Norms for Collaborative Conversations</a:t>
            </a:r>
          </a:p>
        </p:txBody>
      </p:sp>
      <p:sp>
        <p:nvSpPr>
          <p:cNvPr id="3" name="Slide Number Placeholder 2"/>
          <p:cNvSpPr>
            <a:spLocks noGrp="1"/>
          </p:cNvSpPr>
          <p:nvPr>
            <p:ph type="sldNum" sz="quarter" idx="10"/>
          </p:nvPr>
        </p:nvSpPr>
        <p:spPr/>
        <p:txBody>
          <a:bodyPr/>
          <a:lstStyle/>
          <a:p>
            <a:fld id="{F3477EC8-074D-41C4-94AE-E9EA7CEEA348}" type="slidenum">
              <a:rPr lang="en-US" smtClean="0"/>
              <a:pPr/>
              <a:t>13</a:t>
            </a:fld>
            <a:endParaRPr lang="en-US" dirty="0"/>
          </a:p>
        </p:txBody>
      </p:sp>
    </p:spTree>
    <p:extLst>
      <p:ext uri="{BB962C8B-B14F-4D97-AF65-F5344CB8AC3E}">
        <p14:creationId xmlns:p14="http://schemas.microsoft.com/office/powerpoint/2010/main" val="25132416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7388" y="3032879"/>
            <a:ext cx="8229600" cy="1446550"/>
          </a:xfrm>
        </p:spPr>
        <p:txBody>
          <a:bodyPr/>
          <a:lstStyle/>
          <a:p>
            <a:r>
              <a:rPr lang="en-US" dirty="0"/>
              <a:t>[Name of the SEA Strategic Plan]</a:t>
            </a:r>
          </a:p>
        </p:txBody>
      </p:sp>
      <p:sp>
        <p:nvSpPr>
          <p:cNvPr id="3" name="Text Placeholder 2"/>
          <p:cNvSpPr>
            <a:spLocks noGrp="1"/>
          </p:cNvSpPr>
          <p:nvPr>
            <p:ph idx="1"/>
          </p:nvPr>
        </p:nvSpPr>
        <p:spPr>
          <a:xfrm>
            <a:off x="682624" y="4479429"/>
            <a:ext cx="8229600" cy="1389062"/>
          </a:xfrm>
        </p:spPr>
        <p:txBody>
          <a:bodyPr/>
          <a:lstStyle/>
          <a:p>
            <a:r>
              <a:rPr lang="en-US" dirty="0"/>
              <a:t>[Name of SEA Representative, Title]</a:t>
            </a:r>
          </a:p>
        </p:txBody>
      </p:sp>
      <p:sp>
        <p:nvSpPr>
          <p:cNvPr id="4" name="Slide Number Placeholder 3"/>
          <p:cNvSpPr>
            <a:spLocks noGrp="1"/>
          </p:cNvSpPr>
          <p:nvPr>
            <p:ph type="sldNum" sz="quarter" idx="12"/>
          </p:nvPr>
        </p:nvSpPr>
        <p:spPr/>
        <p:txBody>
          <a:bodyPr/>
          <a:lstStyle/>
          <a:p>
            <a:fld id="{A1A8B8B9-B651-4439-A868-E8F04EF81465}" type="slidenum">
              <a:rPr lang="en-US" smtClean="0"/>
              <a:pPr/>
              <a:t>14</a:t>
            </a:fld>
            <a:endParaRPr lang="en-US" dirty="0"/>
          </a:p>
        </p:txBody>
      </p:sp>
    </p:spTree>
    <p:extLst>
      <p:ext uri="{BB962C8B-B14F-4D97-AF65-F5344CB8AC3E}">
        <p14:creationId xmlns:p14="http://schemas.microsoft.com/office/powerpoint/2010/main" val="32618719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7388" y="3032879"/>
            <a:ext cx="8229600" cy="1446550"/>
          </a:xfrm>
        </p:spPr>
        <p:txBody>
          <a:bodyPr/>
          <a:lstStyle/>
          <a:p>
            <a:r>
              <a:rPr lang="en-US" dirty="0"/>
              <a:t>SEA Technical Assistance Reflections Activity</a:t>
            </a:r>
          </a:p>
        </p:txBody>
      </p:sp>
      <p:sp>
        <p:nvSpPr>
          <p:cNvPr id="8" name="Content Placeholder 7"/>
          <p:cNvSpPr>
            <a:spLocks noGrp="1"/>
          </p:cNvSpPr>
          <p:nvPr>
            <p:ph idx="1"/>
          </p:nvPr>
        </p:nvSpPr>
        <p:spPr/>
        <p:txBody>
          <a:bodyPr/>
          <a:lstStyle/>
          <a:p>
            <a:endParaRPr lang="en-US" dirty="0"/>
          </a:p>
        </p:txBody>
      </p:sp>
      <p:sp>
        <p:nvSpPr>
          <p:cNvPr id="4" name="Slide Number Placeholder 3"/>
          <p:cNvSpPr>
            <a:spLocks noGrp="1"/>
          </p:cNvSpPr>
          <p:nvPr>
            <p:ph type="sldNum" sz="quarter" idx="12"/>
          </p:nvPr>
        </p:nvSpPr>
        <p:spPr/>
        <p:txBody>
          <a:bodyPr/>
          <a:lstStyle/>
          <a:p>
            <a:fld id="{A1A8B8B9-B651-4439-A868-E8F04EF81465}" type="slidenum">
              <a:rPr lang="en-US" smtClean="0"/>
              <a:pPr/>
              <a:t>15</a:t>
            </a:fld>
            <a:endParaRPr lang="en-US" dirty="0"/>
          </a:p>
        </p:txBody>
      </p:sp>
    </p:spTree>
    <p:extLst>
      <p:ext uri="{BB962C8B-B14F-4D97-AF65-F5344CB8AC3E}">
        <p14:creationId xmlns:p14="http://schemas.microsoft.com/office/powerpoint/2010/main" val="19102363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Break</a:t>
            </a:r>
          </a:p>
        </p:txBody>
      </p:sp>
      <p:sp>
        <p:nvSpPr>
          <p:cNvPr id="8" name="Content Placeholder 7"/>
          <p:cNvSpPr>
            <a:spLocks noGrp="1"/>
          </p:cNvSpPr>
          <p:nvPr>
            <p:ph idx="1"/>
          </p:nvPr>
        </p:nvSpPr>
        <p:spPr/>
        <p:txBody>
          <a:bodyPr/>
          <a:lstStyle/>
          <a:p>
            <a:endParaRPr lang="en-US" dirty="0"/>
          </a:p>
        </p:txBody>
      </p:sp>
      <p:sp>
        <p:nvSpPr>
          <p:cNvPr id="4" name="Slide Number Placeholder 3"/>
          <p:cNvSpPr>
            <a:spLocks noGrp="1"/>
          </p:cNvSpPr>
          <p:nvPr>
            <p:ph type="sldNum" sz="quarter" idx="12"/>
          </p:nvPr>
        </p:nvSpPr>
        <p:spPr/>
        <p:txBody>
          <a:bodyPr/>
          <a:lstStyle/>
          <a:p>
            <a:fld id="{A1A8B8B9-B651-4439-A868-E8F04EF81465}" type="slidenum">
              <a:rPr lang="en-US" smtClean="0"/>
              <a:pPr/>
              <a:t>16</a:t>
            </a:fld>
            <a:endParaRPr lang="en-US" dirty="0"/>
          </a:p>
        </p:txBody>
      </p:sp>
    </p:spTree>
    <p:extLst>
      <p:ext uri="{BB962C8B-B14F-4D97-AF65-F5344CB8AC3E}">
        <p14:creationId xmlns:p14="http://schemas.microsoft.com/office/powerpoint/2010/main" val="119040685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7388" y="2355771"/>
            <a:ext cx="8229600" cy="2123658"/>
          </a:xfrm>
        </p:spPr>
        <p:txBody>
          <a:bodyPr/>
          <a:lstStyle/>
          <a:p>
            <a:r>
              <a:rPr lang="en-US" dirty="0"/>
              <a:t>Aligning Technical Assistance With the [Name of the SEA strategic plan] </a:t>
            </a:r>
          </a:p>
        </p:txBody>
      </p:sp>
      <p:sp>
        <p:nvSpPr>
          <p:cNvPr id="4" name="Slide Number Placeholder 3"/>
          <p:cNvSpPr>
            <a:spLocks noGrp="1"/>
          </p:cNvSpPr>
          <p:nvPr>
            <p:ph type="sldNum" sz="quarter" idx="12"/>
          </p:nvPr>
        </p:nvSpPr>
        <p:spPr/>
        <p:txBody>
          <a:bodyPr/>
          <a:lstStyle/>
          <a:p>
            <a:fld id="{A1A8B8B9-B651-4439-A868-E8F04EF81465}" type="slidenum">
              <a:rPr lang="en-US" smtClean="0"/>
              <a:pPr/>
              <a:t>17</a:t>
            </a:fld>
            <a:endParaRPr lang="en-US" dirty="0"/>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197814053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2"/>
          <p:cNvSpPr>
            <a:spLocks noGrp="1"/>
          </p:cNvSpPr>
          <p:nvPr>
            <p:ph idx="1"/>
          </p:nvPr>
        </p:nvSpPr>
        <p:spPr/>
        <p:txBody>
          <a:bodyPr/>
          <a:lstStyle/>
          <a:p>
            <a:pPr>
              <a:spcBef>
                <a:spcPts val="1200"/>
              </a:spcBef>
            </a:pPr>
            <a:r>
              <a:rPr lang="en-US" dirty="0">
                <a:cs typeface="Arial" pitchFamily="34" charset="0"/>
              </a:rPr>
              <a:t>Strategic Plan Goal: [Goal]</a:t>
            </a:r>
          </a:p>
          <a:p>
            <a:pPr>
              <a:spcBef>
                <a:spcPts val="1200"/>
              </a:spcBef>
            </a:pPr>
            <a:r>
              <a:rPr lang="en-US" dirty="0">
                <a:cs typeface="Arial" pitchFamily="34" charset="0"/>
              </a:rPr>
              <a:t>Project Name: [Project] </a:t>
            </a:r>
          </a:p>
          <a:p>
            <a:pPr indent="231775" defTabSz="690563">
              <a:spcBef>
                <a:spcPts val="1200"/>
              </a:spcBef>
              <a:buFont typeface="Courier New" panose="02070309020205020404" pitchFamily="49" charset="0"/>
              <a:buChar char="o"/>
            </a:pPr>
            <a:endParaRPr lang="en-US" dirty="0">
              <a:cs typeface="Arial" pitchFamily="34" charset="0"/>
            </a:endParaRPr>
          </a:p>
        </p:txBody>
      </p:sp>
      <p:sp>
        <p:nvSpPr>
          <p:cNvPr id="10" name="Title 1"/>
          <p:cNvSpPr>
            <a:spLocks noGrp="1"/>
          </p:cNvSpPr>
          <p:nvPr>
            <p:ph type="title"/>
          </p:nvPr>
        </p:nvSpPr>
        <p:spPr/>
        <p:txBody>
          <a:bodyPr>
            <a:normAutofit/>
          </a:bodyPr>
          <a:lstStyle/>
          <a:p>
            <a:r>
              <a:rPr lang="en-US" dirty="0"/>
              <a:t>Aligning Technical Assistance With the [SEA] Strategic Plan </a:t>
            </a:r>
          </a:p>
        </p:txBody>
      </p:sp>
      <p:sp>
        <p:nvSpPr>
          <p:cNvPr id="3" name="Slide Number Placeholder 2"/>
          <p:cNvSpPr>
            <a:spLocks noGrp="1"/>
          </p:cNvSpPr>
          <p:nvPr>
            <p:ph type="sldNum" sz="quarter" idx="10"/>
          </p:nvPr>
        </p:nvSpPr>
        <p:spPr/>
        <p:txBody>
          <a:bodyPr/>
          <a:lstStyle/>
          <a:p>
            <a:pPr algn="r"/>
            <a:fld id="{F3477EC8-074D-41C4-94AE-E9EA7CEEA348}" type="slidenum">
              <a:rPr>
                <a:solidFill>
                  <a:srgbClr val="FFFFFF">
                    <a:lumMod val="75000"/>
                  </a:srgbClr>
                </a:solidFill>
              </a:rPr>
              <a:pPr algn="r"/>
              <a:t>18</a:t>
            </a:fld>
            <a:endParaRPr dirty="0">
              <a:solidFill>
                <a:srgbClr val="FFFFFF">
                  <a:lumMod val="75000"/>
                </a:srgbClr>
              </a:solidFill>
            </a:endParaRPr>
          </a:p>
        </p:txBody>
      </p:sp>
    </p:spTree>
    <p:extLst>
      <p:ext uri="{BB962C8B-B14F-4D97-AF65-F5344CB8AC3E}">
        <p14:creationId xmlns:p14="http://schemas.microsoft.com/office/powerpoint/2010/main" val="422655593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2"/>
          <p:cNvSpPr>
            <a:spLocks noGrp="1"/>
          </p:cNvSpPr>
          <p:nvPr>
            <p:ph idx="1"/>
          </p:nvPr>
        </p:nvSpPr>
        <p:spPr/>
        <p:txBody>
          <a:bodyPr/>
          <a:lstStyle/>
          <a:p>
            <a:pPr marL="0" indent="0">
              <a:buNone/>
            </a:pPr>
            <a:r>
              <a:rPr lang="en-US" sz="2000" dirty="0"/>
              <a:t>Part 1:</a:t>
            </a:r>
          </a:p>
          <a:p>
            <a:pPr lvl="1">
              <a:buFont typeface="Wingdings" panose="05000000000000000000" pitchFamily="2" charset="2"/>
              <a:buChar char="§"/>
            </a:pPr>
            <a:r>
              <a:rPr lang="en-US" sz="2000" dirty="0"/>
              <a:t>Prepare one sticky note for each of your center’s technical assistance projects.</a:t>
            </a:r>
          </a:p>
          <a:p>
            <a:pPr lvl="1">
              <a:buFont typeface="Wingdings" panose="05000000000000000000" pitchFamily="2" charset="2"/>
              <a:buChar char="§"/>
            </a:pPr>
            <a:r>
              <a:rPr lang="en-US" sz="2000" dirty="0">
                <a:cs typeface="Arial" pitchFamily="34" charset="0"/>
              </a:rPr>
              <a:t>On the sticky note, write the following:</a:t>
            </a:r>
          </a:p>
          <a:p>
            <a:pPr marL="808038" indent="-342900">
              <a:buFont typeface="Arial" panose="020B0604020202020204" pitchFamily="34" charset="0"/>
              <a:buChar char="•"/>
            </a:pPr>
            <a:r>
              <a:rPr lang="en-US" sz="2000" dirty="0">
                <a:cs typeface="Arial" pitchFamily="34" charset="0"/>
              </a:rPr>
              <a:t>Center acronym</a:t>
            </a:r>
          </a:p>
          <a:p>
            <a:pPr marL="808038" indent="-342900">
              <a:buFont typeface="Arial" panose="020B0604020202020204" pitchFamily="34" charset="0"/>
              <a:buChar char="•"/>
            </a:pPr>
            <a:r>
              <a:rPr lang="en-US" sz="2000" dirty="0">
                <a:cs typeface="Arial" pitchFamily="34" charset="0"/>
              </a:rPr>
              <a:t>Short-form project name</a:t>
            </a:r>
          </a:p>
          <a:p>
            <a:pPr marL="808038" indent="-342900">
              <a:buFont typeface="Arial" panose="020B0604020202020204" pitchFamily="34" charset="0"/>
              <a:buChar char="•"/>
            </a:pPr>
            <a:r>
              <a:rPr lang="en-US" sz="2000" dirty="0">
                <a:cs typeface="Arial" pitchFamily="34" charset="0"/>
              </a:rPr>
              <a:t>The strategic planning goal to which the project best aligns</a:t>
            </a:r>
          </a:p>
          <a:p>
            <a:pPr marL="465138" indent="-241300"/>
            <a:r>
              <a:rPr lang="en-US" sz="2000" dirty="0"/>
              <a:t>Place the note on the respective goal poster.</a:t>
            </a:r>
          </a:p>
          <a:p>
            <a:pPr marL="0" lvl="1" indent="0">
              <a:spcBef>
                <a:spcPts val="1200"/>
              </a:spcBef>
              <a:buNone/>
            </a:pPr>
            <a:r>
              <a:rPr lang="en-US" dirty="0"/>
              <a:t> </a:t>
            </a:r>
          </a:p>
        </p:txBody>
      </p:sp>
      <p:sp>
        <p:nvSpPr>
          <p:cNvPr id="10" name="Title 1"/>
          <p:cNvSpPr>
            <a:spLocks noGrp="1"/>
          </p:cNvSpPr>
          <p:nvPr>
            <p:ph type="title"/>
          </p:nvPr>
        </p:nvSpPr>
        <p:spPr/>
        <p:txBody>
          <a:bodyPr/>
          <a:lstStyle/>
          <a:p>
            <a:r>
              <a:rPr lang="en-US" dirty="0"/>
              <a:t>Aligning Technical Assistance With Goals: Part 1</a:t>
            </a:r>
          </a:p>
        </p:txBody>
      </p:sp>
      <p:sp>
        <p:nvSpPr>
          <p:cNvPr id="3" name="Slide Number Placeholder 2"/>
          <p:cNvSpPr>
            <a:spLocks noGrp="1"/>
          </p:cNvSpPr>
          <p:nvPr>
            <p:ph type="sldNum" sz="quarter" idx="10"/>
          </p:nvPr>
        </p:nvSpPr>
        <p:spPr/>
        <p:txBody>
          <a:bodyPr/>
          <a:lstStyle/>
          <a:p>
            <a:pPr algn="r"/>
            <a:fld id="{F3477EC8-074D-41C4-94AE-E9EA7CEEA348}" type="slidenum">
              <a:rPr>
                <a:solidFill>
                  <a:srgbClr val="FFFFFF">
                    <a:lumMod val="75000"/>
                  </a:srgbClr>
                </a:solidFill>
              </a:rPr>
              <a:pPr algn="r"/>
              <a:t>19</a:t>
            </a:fld>
            <a:endParaRPr dirty="0">
              <a:solidFill>
                <a:srgbClr val="FFFFFF">
                  <a:lumMod val="75000"/>
                </a:srgbClr>
              </a:solidFill>
            </a:endParaRPr>
          </a:p>
        </p:txBody>
      </p:sp>
    </p:spTree>
    <p:extLst>
      <p:ext uri="{BB962C8B-B14F-4D97-AF65-F5344CB8AC3E}">
        <p14:creationId xmlns:p14="http://schemas.microsoft.com/office/powerpoint/2010/main" val="21489344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Welcome!</a:t>
            </a:r>
          </a:p>
        </p:txBody>
      </p:sp>
      <p:sp>
        <p:nvSpPr>
          <p:cNvPr id="5" name="Content Placeholder 4"/>
          <p:cNvSpPr>
            <a:spLocks noGrp="1"/>
          </p:cNvSpPr>
          <p:nvPr>
            <p:ph idx="1"/>
          </p:nvPr>
        </p:nvSpPr>
        <p:spPr/>
        <p:txBody>
          <a:bodyPr/>
          <a:lstStyle/>
          <a:p>
            <a:r>
              <a:rPr lang="en-US" dirty="0">
                <a:solidFill>
                  <a:schemeClr val="bg1"/>
                </a:solidFill>
              </a:rPr>
              <a:t>[Center Director Name, Title]</a:t>
            </a:r>
          </a:p>
        </p:txBody>
      </p:sp>
      <p:sp>
        <p:nvSpPr>
          <p:cNvPr id="4" name="Slide Number Placeholder 3"/>
          <p:cNvSpPr>
            <a:spLocks noGrp="1"/>
          </p:cNvSpPr>
          <p:nvPr>
            <p:ph type="sldNum" sz="quarter" idx="12"/>
          </p:nvPr>
        </p:nvSpPr>
        <p:spPr/>
        <p:txBody>
          <a:bodyPr/>
          <a:lstStyle/>
          <a:p>
            <a:fld id="{A1A8B8B9-B651-4439-A868-E8F04EF81465}" type="slidenum">
              <a:rPr lang="en-US" smtClean="0"/>
              <a:pPr/>
              <a:t>2</a:t>
            </a:fld>
            <a:endParaRPr lang="en-US" dirty="0"/>
          </a:p>
        </p:txBody>
      </p:sp>
    </p:spTree>
    <p:extLst>
      <p:ext uri="{BB962C8B-B14F-4D97-AF65-F5344CB8AC3E}">
        <p14:creationId xmlns:p14="http://schemas.microsoft.com/office/powerpoint/2010/main" val="3848600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2"/>
          <p:cNvSpPr>
            <a:spLocks noGrp="1"/>
          </p:cNvSpPr>
          <p:nvPr>
            <p:ph idx="1"/>
          </p:nvPr>
        </p:nvSpPr>
        <p:spPr/>
        <p:txBody>
          <a:bodyPr/>
          <a:lstStyle/>
          <a:p>
            <a:pPr marL="0" lvl="1" indent="0">
              <a:spcBef>
                <a:spcPts val="1200"/>
              </a:spcBef>
              <a:buNone/>
            </a:pPr>
            <a:r>
              <a:rPr lang="en-US" sz="2000" dirty="0"/>
              <a:t>Part 2a: </a:t>
            </a:r>
          </a:p>
          <a:p>
            <a:pPr lvl="1">
              <a:buFont typeface="Wingdings" panose="05000000000000000000" pitchFamily="2" charset="2"/>
              <a:buChar char="§"/>
            </a:pPr>
            <a:r>
              <a:rPr lang="en-US" sz="2000" dirty="0"/>
              <a:t>Stand by the poster on which you placed your sticky note. </a:t>
            </a:r>
          </a:p>
          <a:p>
            <a:pPr lvl="1">
              <a:buFont typeface="Wingdings" panose="05000000000000000000" pitchFamily="2" charset="2"/>
              <a:buChar char="§"/>
            </a:pPr>
            <a:r>
              <a:rPr lang="en-US" sz="2000" dirty="0">
                <a:cs typeface="Arial" pitchFamily="34" charset="0"/>
              </a:rPr>
              <a:t>In two or three sentences, tell the group the following:</a:t>
            </a:r>
          </a:p>
          <a:p>
            <a:pPr marL="808038" indent="-342900">
              <a:buFont typeface="Arial" panose="020B0604020202020204" pitchFamily="34" charset="0"/>
              <a:buChar char="•"/>
            </a:pPr>
            <a:r>
              <a:rPr lang="en-US" sz="2000" dirty="0">
                <a:cs typeface="Arial" pitchFamily="34" charset="0"/>
              </a:rPr>
              <a:t>Your name and the name of your center</a:t>
            </a:r>
          </a:p>
          <a:p>
            <a:pPr marL="808038" indent="-342900">
              <a:buFont typeface="Arial" panose="020B0604020202020204" pitchFamily="34" charset="0"/>
              <a:buChar char="•"/>
            </a:pPr>
            <a:r>
              <a:rPr lang="en-US" sz="2000" dirty="0">
                <a:cs typeface="Arial" pitchFamily="34" charset="0"/>
              </a:rPr>
              <a:t>Short-form name of your project</a:t>
            </a:r>
          </a:p>
          <a:p>
            <a:pPr marL="808038" indent="-342900">
              <a:buFont typeface="Arial" panose="020B0604020202020204" pitchFamily="34" charset="0"/>
              <a:buChar char="•"/>
            </a:pPr>
            <a:r>
              <a:rPr lang="en-US" sz="2000" dirty="0"/>
              <a:t>Expected overall outcome of that project</a:t>
            </a:r>
          </a:p>
          <a:p>
            <a:pPr marL="808038" indent="-342900">
              <a:buFont typeface="Arial" panose="020B0604020202020204" pitchFamily="34" charset="0"/>
              <a:buChar char="•"/>
            </a:pPr>
            <a:r>
              <a:rPr lang="en-US" sz="2000" dirty="0"/>
              <a:t>How it aligns with the strategic planning goal</a:t>
            </a:r>
          </a:p>
          <a:p>
            <a:pPr marL="0" indent="0">
              <a:buNone/>
            </a:pPr>
            <a:r>
              <a:rPr lang="en-US" sz="2000" dirty="0"/>
              <a:t>Part 2b:</a:t>
            </a:r>
          </a:p>
          <a:p>
            <a:pPr lvl="1">
              <a:buFont typeface="Wingdings" panose="05000000000000000000" pitchFamily="2" charset="2"/>
              <a:buChar char="§"/>
            </a:pPr>
            <a:r>
              <a:rPr lang="en-US" sz="2000" dirty="0"/>
              <a:t>Content centers that are not currently working with [the SEA] may post notes sharing </a:t>
            </a:r>
            <a:r>
              <a:rPr lang="en-US" sz="2000" b="1" dirty="0"/>
              <a:t>potential</a:t>
            </a:r>
            <a:r>
              <a:rPr lang="en-US" sz="2000" dirty="0"/>
              <a:t> areas for technical assistance support.</a:t>
            </a:r>
          </a:p>
          <a:p>
            <a:pPr marL="0" indent="0">
              <a:buNone/>
            </a:pPr>
            <a:endParaRPr lang="en-US" sz="2000" dirty="0"/>
          </a:p>
          <a:p>
            <a:pPr marL="0" indent="0">
              <a:buNone/>
            </a:pPr>
            <a:endParaRPr lang="en-US" sz="2000" dirty="0"/>
          </a:p>
          <a:p>
            <a:pPr marL="0" indent="0">
              <a:buNone/>
            </a:pPr>
            <a:endParaRPr lang="en-US" sz="2000" dirty="0"/>
          </a:p>
          <a:p>
            <a:pPr marL="0" indent="0">
              <a:buNone/>
            </a:pPr>
            <a:endParaRPr lang="en-US" sz="2000" dirty="0"/>
          </a:p>
          <a:p>
            <a:pPr marL="0" indent="0">
              <a:buNone/>
            </a:pPr>
            <a:endParaRPr lang="en-US" sz="2000" dirty="0"/>
          </a:p>
          <a:p>
            <a:pPr marL="0" indent="0">
              <a:buNone/>
            </a:pPr>
            <a:endParaRPr lang="en-US" sz="2000" dirty="0"/>
          </a:p>
          <a:p>
            <a:pPr marL="0" indent="0">
              <a:buNone/>
            </a:pPr>
            <a:endParaRPr lang="en-US" sz="2000" dirty="0"/>
          </a:p>
          <a:p>
            <a:pPr lvl="1"/>
            <a:r>
              <a:rPr lang="en-US" dirty="0"/>
              <a:t>Repeat the report-out for each remaining focus area.</a:t>
            </a:r>
          </a:p>
          <a:p>
            <a:pPr lvl="1"/>
            <a:r>
              <a:rPr lang="en-US" dirty="0"/>
              <a:t>While listening, note in your Reflection Log any potential alignment or coordination of other’s technical assistance with your projects/priorities.</a:t>
            </a:r>
          </a:p>
          <a:p>
            <a:pPr marL="230187" lvl="1" indent="0">
              <a:buNone/>
            </a:pPr>
            <a:endParaRPr lang="en-US" sz="1400" dirty="0">
              <a:cs typeface="Arial" pitchFamily="34" charset="0"/>
            </a:endParaRPr>
          </a:p>
        </p:txBody>
      </p:sp>
      <p:sp>
        <p:nvSpPr>
          <p:cNvPr id="10" name="Title 1"/>
          <p:cNvSpPr>
            <a:spLocks noGrp="1"/>
          </p:cNvSpPr>
          <p:nvPr>
            <p:ph type="title"/>
          </p:nvPr>
        </p:nvSpPr>
        <p:spPr/>
        <p:txBody>
          <a:bodyPr/>
          <a:lstStyle/>
          <a:p>
            <a:r>
              <a:rPr lang="en-US" dirty="0"/>
              <a:t>Aligning Technical Assistance With Goals: Part 2</a:t>
            </a:r>
          </a:p>
        </p:txBody>
      </p:sp>
      <p:sp>
        <p:nvSpPr>
          <p:cNvPr id="3" name="Slide Number Placeholder 2"/>
          <p:cNvSpPr>
            <a:spLocks noGrp="1"/>
          </p:cNvSpPr>
          <p:nvPr>
            <p:ph type="sldNum" sz="quarter" idx="10"/>
          </p:nvPr>
        </p:nvSpPr>
        <p:spPr/>
        <p:txBody>
          <a:bodyPr/>
          <a:lstStyle/>
          <a:p>
            <a:pPr algn="r"/>
            <a:fld id="{F3477EC8-074D-41C4-94AE-E9EA7CEEA348}" type="slidenum">
              <a:rPr>
                <a:solidFill>
                  <a:srgbClr val="FFFFFF">
                    <a:lumMod val="75000"/>
                  </a:srgbClr>
                </a:solidFill>
              </a:rPr>
              <a:pPr algn="r"/>
              <a:t>20</a:t>
            </a:fld>
            <a:endParaRPr dirty="0">
              <a:solidFill>
                <a:srgbClr val="FFFFFF">
                  <a:lumMod val="75000"/>
                </a:srgbClr>
              </a:solidFill>
            </a:endParaRPr>
          </a:p>
        </p:txBody>
      </p:sp>
    </p:spTree>
    <p:extLst>
      <p:ext uri="{BB962C8B-B14F-4D97-AF65-F5344CB8AC3E}">
        <p14:creationId xmlns:p14="http://schemas.microsoft.com/office/powerpoint/2010/main" val="199292577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Networking Lunch </a:t>
            </a:r>
          </a:p>
        </p:txBody>
      </p:sp>
      <p:sp>
        <p:nvSpPr>
          <p:cNvPr id="8" name="Content Placeholder 7"/>
          <p:cNvSpPr>
            <a:spLocks noGrp="1"/>
          </p:cNvSpPr>
          <p:nvPr>
            <p:ph idx="1"/>
          </p:nvPr>
        </p:nvSpPr>
        <p:spPr/>
        <p:txBody>
          <a:bodyPr/>
          <a:lstStyle/>
          <a:p>
            <a:pPr marL="0" indent="0"/>
            <a:r>
              <a:rPr lang="en-US" sz="2400" dirty="0"/>
              <a:t>Following lunch, please sit at the table with the goal that reflects most of your work with [the SEA]. </a:t>
            </a:r>
          </a:p>
        </p:txBody>
      </p:sp>
      <p:sp>
        <p:nvSpPr>
          <p:cNvPr id="4" name="Slide Number Placeholder 3"/>
          <p:cNvSpPr>
            <a:spLocks noGrp="1"/>
          </p:cNvSpPr>
          <p:nvPr>
            <p:ph type="sldNum" sz="quarter" idx="12"/>
          </p:nvPr>
        </p:nvSpPr>
        <p:spPr/>
        <p:txBody>
          <a:bodyPr/>
          <a:lstStyle/>
          <a:p>
            <a:fld id="{A1A8B8B9-B651-4439-A868-E8F04EF81465}" type="slidenum">
              <a:rPr lang="en-US" smtClean="0"/>
              <a:pPr/>
              <a:t>21</a:t>
            </a:fld>
            <a:endParaRPr lang="en-US" dirty="0"/>
          </a:p>
        </p:txBody>
      </p:sp>
    </p:spTree>
    <p:extLst>
      <p:ext uri="{BB962C8B-B14F-4D97-AF65-F5344CB8AC3E}">
        <p14:creationId xmlns:p14="http://schemas.microsoft.com/office/powerpoint/2010/main" val="222002747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Identifying</a:t>
            </a:r>
            <a:br>
              <a:rPr lang="en-US" sz="4000" dirty="0"/>
            </a:br>
            <a:r>
              <a:rPr lang="en-US" sz="4000" dirty="0"/>
              <a:t>Technical Assistance </a:t>
            </a:r>
            <a:br>
              <a:rPr lang="en-US" sz="4000" dirty="0"/>
            </a:br>
            <a:r>
              <a:rPr lang="en-US" sz="4000" dirty="0"/>
              <a:t>Actions Within and Across [SEA] Goals and Strategies</a:t>
            </a:r>
          </a:p>
        </p:txBody>
      </p:sp>
      <p:sp>
        <p:nvSpPr>
          <p:cNvPr id="3" name="Content Placeholder 2">
            <a:extLst>
              <a:ext uri="{FF2B5EF4-FFF2-40B4-BE49-F238E27FC236}">
                <a16:creationId xmlns:a16="http://schemas.microsoft.com/office/drawing/2014/main" id="{6FAEAA6B-BE0A-43AC-8150-CF0B6112BAC9}"/>
              </a:ext>
            </a:extLst>
          </p:cNvPr>
          <p:cNvSpPr>
            <a:spLocks noGrp="1"/>
          </p:cNvSpPr>
          <p:nvPr>
            <p:ph idx="1"/>
          </p:nvPr>
        </p:nvSpPr>
        <p:spPr/>
        <p:txBody>
          <a:bodyPr/>
          <a:lstStyle/>
          <a:p>
            <a:endParaRPr lang="en-US" dirty="0"/>
          </a:p>
        </p:txBody>
      </p:sp>
      <p:sp>
        <p:nvSpPr>
          <p:cNvPr id="4" name="Slide Number Placeholder 3"/>
          <p:cNvSpPr>
            <a:spLocks noGrp="1"/>
          </p:cNvSpPr>
          <p:nvPr>
            <p:ph type="sldNum" sz="quarter" idx="12"/>
          </p:nvPr>
        </p:nvSpPr>
        <p:spPr/>
        <p:txBody>
          <a:bodyPr/>
          <a:lstStyle/>
          <a:p>
            <a:fld id="{A1A8B8B9-B651-4439-A868-E8F04EF81465}" type="slidenum">
              <a:rPr lang="en-US" smtClean="0"/>
              <a:pPr/>
              <a:t>22</a:t>
            </a:fld>
            <a:endParaRPr lang="en-US" dirty="0"/>
          </a:p>
        </p:txBody>
      </p:sp>
    </p:spTree>
    <p:extLst>
      <p:ext uri="{BB962C8B-B14F-4D97-AF65-F5344CB8AC3E}">
        <p14:creationId xmlns:p14="http://schemas.microsoft.com/office/powerpoint/2010/main" val="109513139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2"/>
          <p:cNvSpPr>
            <a:spLocks noGrp="1"/>
          </p:cNvSpPr>
          <p:nvPr>
            <p:ph idx="1"/>
          </p:nvPr>
        </p:nvSpPr>
        <p:spPr/>
        <p:txBody>
          <a:bodyPr/>
          <a:lstStyle/>
          <a:p>
            <a:r>
              <a:rPr lang="en-US" dirty="0"/>
              <a:t>Use the [SEA] strategic plan documents to inform technical assistance actions.</a:t>
            </a:r>
          </a:p>
          <a:p>
            <a:r>
              <a:rPr lang="en-US" dirty="0"/>
              <a:t>Provide an example of a technical assistance center project:</a:t>
            </a:r>
          </a:p>
          <a:p>
            <a:pPr lvl="1"/>
            <a:r>
              <a:rPr lang="en-US" dirty="0"/>
              <a:t>Describe current actions</a:t>
            </a:r>
          </a:p>
          <a:p>
            <a:pPr lvl="1"/>
            <a:r>
              <a:rPr lang="en-US" dirty="0"/>
              <a:t>Describe potential actions</a:t>
            </a:r>
          </a:p>
          <a:p>
            <a:pPr lvl="1"/>
            <a:endParaRPr lang="en-US" sz="2000" dirty="0"/>
          </a:p>
          <a:p>
            <a:pPr lvl="1"/>
            <a:endParaRPr lang="en-US" sz="2000" dirty="0"/>
          </a:p>
          <a:p>
            <a:pPr lvl="1"/>
            <a:endParaRPr lang="en-US" sz="2000" dirty="0"/>
          </a:p>
          <a:p>
            <a:pPr lvl="1"/>
            <a:endParaRPr lang="en-US" sz="2000" dirty="0"/>
          </a:p>
          <a:p>
            <a:endParaRPr lang="en-US" sz="2800" dirty="0"/>
          </a:p>
        </p:txBody>
      </p:sp>
      <p:sp>
        <p:nvSpPr>
          <p:cNvPr id="10" name="Title 1"/>
          <p:cNvSpPr>
            <a:spLocks noGrp="1"/>
          </p:cNvSpPr>
          <p:nvPr>
            <p:ph type="title"/>
          </p:nvPr>
        </p:nvSpPr>
        <p:spPr/>
        <p:txBody>
          <a:bodyPr>
            <a:normAutofit/>
          </a:bodyPr>
          <a:lstStyle/>
          <a:p>
            <a:r>
              <a:rPr lang="en-US" dirty="0"/>
              <a:t>Identifying Technical Assistance Actions</a:t>
            </a:r>
          </a:p>
        </p:txBody>
      </p:sp>
      <p:sp>
        <p:nvSpPr>
          <p:cNvPr id="3" name="Slide Number Placeholder 2"/>
          <p:cNvSpPr>
            <a:spLocks noGrp="1"/>
          </p:cNvSpPr>
          <p:nvPr>
            <p:ph type="sldNum" sz="quarter" idx="10"/>
          </p:nvPr>
        </p:nvSpPr>
        <p:spPr/>
        <p:txBody>
          <a:bodyPr/>
          <a:lstStyle/>
          <a:p>
            <a:fld id="{F3477EC8-074D-41C4-94AE-E9EA7CEEA348}" type="slidenum">
              <a:rPr lang="en-US" smtClean="0"/>
              <a:pPr/>
              <a:t>23</a:t>
            </a:fld>
            <a:endParaRPr lang="en-US" dirty="0"/>
          </a:p>
        </p:txBody>
      </p:sp>
    </p:spTree>
    <p:extLst>
      <p:ext uri="{BB962C8B-B14F-4D97-AF65-F5344CB8AC3E}">
        <p14:creationId xmlns:p14="http://schemas.microsoft.com/office/powerpoint/2010/main" val="149146998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2"/>
          <p:cNvSpPr>
            <a:spLocks noGrp="1"/>
          </p:cNvSpPr>
          <p:nvPr>
            <p:ph idx="1"/>
          </p:nvPr>
        </p:nvSpPr>
        <p:spPr/>
        <p:txBody>
          <a:bodyPr/>
          <a:lstStyle/>
          <a:p>
            <a:pPr marL="0" indent="0">
              <a:buNone/>
            </a:pPr>
            <a:r>
              <a:rPr lang="en-US" sz="2200" dirty="0"/>
              <a:t>Part 1:</a:t>
            </a:r>
          </a:p>
          <a:p>
            <a:pPr marL="0" indent="0">
              <a:buNone/>
            </a:pPr>
            <a:r>
              <a:rPr lang="en-US" sz="2200" dirty="0"/>
              <a:t>Individually…</a:t>
            </a:r>
          </a:p>
          <a:p>
            <a:r>
              <a:rPr lang="en-US" sz="1800" dirty="0"/>
              <a:t>Given your project, generate current or potential actions for your technical assistance center. </a:t>
            </a:r>
          </a:p>
          <a:p>
            <a:r>
              <a:rPr lang="en-US" sz="1800" dirty="0"/>
              <a:t>Record each action on a separate sticky note.</a:t>
            </a:r>
          </a:p>
          <a:p>
            <a:pPr marL="0" indent="0">
              <a:spcBef>
                <a:spcPts val="1200"/>
              </a:spcBef>
              <a:buNone/>
            </a:pPr>
            <a:r>
              <a:rPr lang="en-US" sz="2200" dirty="0"/>
              <a:t>With others at your table…</a:t>
            </a:r>
          </a:p>
          <a:p>
            <a:pPr marL="171450" lvl="0" indent="-171450"/>
            <a:r>
              <a:rPr lang="en-US" sz="1800" dirty="0">
                <a:ea typeface="ＭＳ Ｐゴシック" pitchFamily="-48" charset="-128"/>
                <a:cs typeface="ＭＳ Ｐゴシック"/>
              </a:rPr>
              <a:t>Post an action on the chart paper; briefly describe the action; others post similar actions on top of or near the original note; cluster all similar actions before posting a new action.</a:t>
            </a:r>
          </a:p>
          <a:p>
            <a:pPr marL="171450" lvl="0" indent="-171450"/>
            <a:r>
              <a:rPr lang="en-US" sz="1800" dirty="0">
                <a:ea typeface="ＭＳ Ｐゴシック" pitchFamily="-48" charset="-128"/>
                <a:cs typeface="ＭＳ Ｐゴシック"/>
              </a:rPr>
              <a:t>Repeat until all actions are posted and clustered.</a:t>
            </a:r>
          </a:p>
          <a:p>
            <a:pPr marL="171450" lvl="0" indent="-171450"/>
            <a:r>
              <a:rPr lang="en-US" sz="1800" dirty="0"/>
              <a:t>Post charts on the wall near your table.</a:t>
            </a:r>
          </a:p>
          <a:p>
            <a:pPr lvl="1"/>
            <a:endParaRPr lang="en-US" dirty="0"/>
          </a:p>
          <a:p>
            <a:pPr lvl="1"/>
            <a:endParaRPr lang="en-US" dirty="0"/>
          </a:p>
          <a:p>
            <a:pPr lvl="1"/>
            <a:endParaRPr lang="en-US" dirty="0"/>
          </a:p>
          <a:p>
            <a:pPr lvl="1"/>
            <a:endParaRPr lang="en-US" dirty="0"/>
          </a:p>
          <a:p>
            <a:pPr lvl="1"/>
            <a:endParaRPr lang="en-US" dirty="0"/>
          </a:p>
          <a:p>
            <a:pPr lvl="1"/>
            <a:endParaRPr lang="en-US" dirty="0"/>
          </a:p>
          <a:p>
            <a:pPr lvl="1"/>
            <a:endParaRPr lang="en-US" dirty="0"/>
          </a:p>
          <a:p>
            <a:endParaRPr lang="en-US" dirty="0"/>
          </a:p>
        </p:txBody>
      </p:sp>
      <p:sp>
        <p:nvSpPr>
          <p:cNvPr id="10" name="Title 1"/>
          <p:cNvSpPr>
            <a:spLocks noGrp="1"/>
          </p:cNvSpPr>
          <p:nvPr>
            <p:ph type="title"/>
          </p:nvPr>
        </p:nvSpPr>
        <p:spPr/>
        <p:txBody>
          <a:bodyPr>
            <a:normAutofit/>
          </a:bodyPr>
          <a:lstStyle/>
          <a:p>
            <a:r>
              <a:rPr lang="en-US" dirty="0"/>
              <a:t>Identifying Technical Assistance Actions</a:t>
            </a:r>
          </a:p>
        </p:txBody>
      </p:sp>
      <p:sp>
        <p:nvSpPr>
          <p:cNvPr id="3" name="Slide Number Placeholder 2"/>
          <p:cNvSpPr>
            <a:spLocks noGrp="1"/>
          </p:cNvSpPr>
          <p:nvPr>
            <p:ph type="sldNum" sz="quarter" idx="10"/>
          </p:nvPr>
        </p:nvSpPr>
        <p:spPr/>
        <p:txBody>
          <a:bodyPr/>
          <a:lstStyle/>
          <a:p>
            <a:fld id="{F3477EC8-074D-41C4-94AE-E9EA7CEEA348}" type="slidenum">
              <a:rPr lang="en-US" smtClean="0"/>
              <a:pPr/>
              <a:t>24</a:t>
            </a:fld>
            <a:endParaRPr lang="en-US" dirty="0"/>
          </a:p>
        </p:txBody>
      </p:sp>
    </p:spTree>
    <p:extLst>
      <p:ext uri="{BB962C8B-B14F-4D97-AF65-F5344CB8AC3E}">
        <p14:creationId xmlns:p14="http://schemas.microsoft.com/office/powerpoint/2010/main" val="118609621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2"/>
          <p:cNvSpPr>
            <a:spLocks noGrp="1"/>
          </p:cNvSpPr>
          <p:nvPr>
            <p:ph idx="1"/>
          </p:nvPr>
        </p:nvSpPr>
        <p:spPr/>
        <p:txBody>
          <a:bodyPr/>
          <a:lstStyle/>
          <a:p>
            <a:pPr marL="0" lvl="0" indent="0">
              <a:buNone/>
            </a:pPr>
            <a:r>
              <a:rPr lang="en-US" dirty="0"/>
              <a:t>Part 2:</a:t>
            </a:r>
          </a:p>
          <a:p>
            <a:pPr lvl="0"/>
            <a:r>
              <a:rPr lang="en-US" dirty="0"/>
              <a:t>In pairs or triads, go on a “museum tour.” Discuss project and goal commonalities, gaps, and duplication of actions.</a:t>
            </a:r>
          </a:p>
          <a:p>
            <a:pPr lvl="0"/>
            <a:r>
              <a:rPr lang="en-US" dirty="0"/>
              <a:t>Make notes in your Reflection Log.</a:t>
            </a:r>
          </a:p>
          <a:p>
            <a:pPr lvl="1"/>
            <a:endParaRPr lang="en-US" sz="1400" dirty="0"/>
          </a:p>
          <a:p>
            <a:pPr lvl="1"/>
            <a:endParaRPr lang="en-US" sz="1400" dirty="0"/>
          </a:p>
          <a:p>
            <a:pPr lvl="1"/>
            <a:endParaRPr lang="en-US" sz="2000" dirty="0"/>
          </a:p>
          <a:p>
            <a:pPr lvl="1"/>
            <a:endParaRPr lang="en-US" sz="2000" dirty="0"/>
          </a:p>
          <a:p>
            <a:pPr marL="230187" lvl="1" indent="0">
              <a:buNone/>
            </a:pPr>
            <a:endParaRPr lang="en-US" sz="2000" dirty="0">
              <a:cs typeface="Arial" pitchFamily="34" charset="0"/>
            </a:endParaRPr>
          </a:p>
          <a:p>
            <a:pPr marL="0" indent="0">
              <a:buNone/>
            </a:pPr>
            <a:endParaRPr lang="en-US" dirty="0">
              <a:cs typeface="Arial" pitchFamily="34" charset="0"/>
            </a:endParaRPr>
          </a:p>
        </p:txBody>
      </p:sp>
      <p:sp>
        <p:nvSpPr>
          <p:cNvPr id="10" name="Title 1"/>
          <p:cNvSpPr>
            <a:spLocks noGrp="1"/>
          </p:cNvSpPr>
          <p:nvPr>
            <p:ph type="title"/>
          </p:nvPr>
        </p:nvSpPr>
        <p:spPr/>
        <p:txBody>
          <a:bodyPr>
            <a:normAutofit/>
          </a:bodyPr>
          <a:lstStyle/>
          <a:p>
            <a:r>
              <a:rPr lang="en-US" dirty="0"/>
              <a:t>Identifying Technical Assistance Actions</a:t>
            </a:r>
          </a:p>
        </p:txBody>
      </p:sp>
      <p:sp>
        <p:nvSpPr>
          <p:cNvPr id="3" name="Slide Number Placeholder 2"/>
          <p:cNvSpPr>
            <a:spLocks noGrp="1"/>
          </p:cNvSpPr>
          <p:nvPr>
            <p:ph type="sldNum" sz="quarter" idx="10"/>
          </p:nvPr>
        </p:nvSpPr>
        <p:spPr/>
        <p:txBody>
          <a:bodyPr/>
          <a:lstStyle/>
          <a:p>
            <a:pPr algn="r"/>
            <a:fld id="{F3477EC8-074D-41C4-94AE-E9EA7CEEA348}" type="slidenum">
              <a:rPr>
                <a:solidFill>
                  <a:srgbClr val="FFFFFF">
                    <a:lumMod val="75000"/>
                  </a:srgbClr>
                </a:solidFill>
              </a:rPr>
              <a:pPr algn="r"/>
              <a:t>25</a:t>
            </a:fld>
            <a:endParaRPr dirty="0">
              <a:solidFill>
                <a:srgbClr val="FFFFFF">
                  <a:lumMod val="75000"/>
                </a:srgbClr>
              </a:solidFill>
            </a:endParaRPr>
          </a:p>
        </p:txBody>
      </p:sp>
    </p:spTree>
    <p:extLst>
      <p:ext uri="{BB962C8B-B14F-4D97-AF65-F5344CB8AC3E}">
        <p14:creationId xmlns:p14="http://schemas.microsoft.com/office/powerpoint/2010/main" val="178551661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2"/>
          <p:cNvSpPr>
            <a:spLocks noGrp="1"/>
          </p:cNvSpPr>
          <p:nvPr>
            <p:ph idx="1"/>
          </p:nvPr>
        </p:nvSpPr>
        <p:spPr>
          <a:xfrm>
            <a:off x="687526" y="2045981"/>
            <a:ext cx="7757013" cy="3852006"/>
          </a:xfrm>
        </p:spPr>
        <p:txBody>
          <a:bodyPr/>
          <a:lstStyle/>
          <a:p>
            <a:pPr marL="0" lvl="0" indent="0">
              <a:buNone/>
            </a:pPr>
            <a:r>
              <a:rPr lang="en-US" dirty="0"/>
              <a:t>Part 3:</a:t>
            </a:r>
          </a:p>
          <a:p>
            <a:pPr marL="0" lvl="0" indent="0">
              <a:buNone/>
            </a:pPr>
            <a:r>
              <a:rPr lang="en-US" dirty="0"/>
              <a:t>Return to your table group:</a:t>
            </a:r>
          </a:p>
          <a:p>
            <a:r>
              <a:rPr lang="en-US" sz="1800" dirty="0"/>
              <a:t>Share what you and your partner(s) have learned. </a:t>
            </a:r>
          </a:p>
          <a:p>
            <a:r>
              <a:rPr lang="en-US" sz="1800" dirty="0"/>
              <a:t>Based on your learning, refine existing actions based on observed synergies and redundancies. Add new cross-center actions that reflect areas of coordination. </a:t>
            </a:r>
          </a:p>
          <a:p>
            <a:pPr marL="0" indent="0">
              <a:buNone/>
            </a:pPr>
            <a:r>
              <a:rPr lang="en-US" dirty="0"/>
              <a:t>Identify and share one to three cross-center actions with the whole group. </a:t>
            </a:r>
          </a:p>
          <a:p>
            <a:pPr lvl="1"/>
            <a:endParaRPr lang="en-US" sz="1400" dirty="0"/>
          </a:p>
          <a:p>
            <a:pPr lvl="1"/>
            <a:endParaRPr lang="en-US" sz="2000" dirty="0"/>
          </a:p>
          <a:p>
            <a:pPr lvl="1"/>
            <a:endParaRPr lang="en-US" sz="2000" dirty="0"/>
          </a:p>
          <a:p>
            <a:pPr marL="230187" lvl="1" indent="0">
              <a:buNone/>
            </a:pPr>
            <a:endParaRPr lang="en-US" sz="2000" dirty="0">
              <a:cs typeface="Arial" pitchFamily="34" charset="0"/>
            </a:endParaRPr>
          </a:p>
          <a:p>
            <a:pPr marL="0" indent="0">
              <a:buNone/>
            </a:pPr>
            <a:endParaRPr lang="en-US" dirty="0">
              <a:cs typeface="Arial" pitchFamily="34" charset="0"/>
            </a:endParaRPr>
          </a:p>
        </p:txBody>
      </p:sp>
      <p:sp>
        <p:nvSpPr>
          <p:cNvPr id="10" name="Title 1"/>
          <p:cNvSpPr>
            <a:spLocks noGrp="1"/>
          </p:cNvSpPr>
          <p:nvPr>
            <p:ph type="title"/>
          </p:nvPr>
        </p:nvSpPr>
        <p:spPr/>
        <p:txBody>
          <a:bodyPr>
            <a:normAutofit/>
          </a:bodyPr>
          <a:lstStyle/>
          <a:p>
            <a:r>
              <a:rPr lang="en-US" dirty="0"/>
              <a:t>Identifying Technical Assistance Actions</a:t>
            </a:r>
          </a:p>
        </p:txBody>
      </p:sp>
      <p:sp>
        <p:nvSpPr>
          <p:cNvPr id="3" name="Slide Number Placeholder 2"/>
          <p:cNvSpPr>
            <a:spLocks noGrp="1"/>
          </p:cNvSpPr>
          <p:nvPr>
            <p:ph type="sldNum" sz="quarter" idx="10"/>
          </p:nvPr>
        </p:nvSpPr>
        <p:spPr/>
        <p:txBody>
          <a:bodyPr/>
          <a:lstStyle/>
          <a:p>
            <a:pPr algn="r"/>
            <a:fld id="{F3477EC8-074D-41C4-94AE-E9EA7CEEA348}" type="slidenum">
              <a:rPr>
                <a:solidFill>
                  <a:srgbClr val="FFFFFF">
                    <a:lumMod val="75000"/>
                  </a:srgbClr>
                </a:solidFill>
              </a:rPr>
              <a:pPr algn="r"/>
              <a:t>26</a:t>
            </a:fld>
            <a:endParaRPr dirty="0">
              <a:solidFill>
                <a:srgbClr val="FFFFFF">
                  <a:lumMod val="75000"/>
                </a:srgbClr>
              </a:solidFill>
            </a:endParaRPr>
          </a:p>
        </p:txBody>
      </p:sp>
    </p:spTree>
    <p:extLst>
      <p:ext uri="{BB962C8B-B14F-4D97-AF65-F5344CB8AC3E}">
        <p14:creationId xmlns:p14="http://schemas.microsoft.com/office/powerpoint/2010/main" val="362657533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Break</a:t>
            </a:r>
          </a:p>
        </p:txBody>
      </p:sp>
      <p:sp>
        <p:nvSpPr>
          <p:cNvPr id="8" name="Content Placeholder 7"/>
          <p:cNvSpPr>
            <a:spLocks noGrp="1"/>
          </p:cNvSpPr>
          <p:nvPr>
            <p:ph idx="1"/>
          </p:nvPr>
        </p:nvSpPr>
        <p:spPr/>
        <p:txBody>
          <a:bodyPr/>
          <a:lstStyle/>
          <a:p>
            <a:endParaRPr lang="en-US" dirty="0"/>
          </a:p>
        </p:txBody>
      </p:sp>
      <p:sp>
        <p:nvSpPr>
          <p:cNvPr id="4" name="Slide Number Placeholder 3"/>
          <p:cNvSpPr>
            <a:spLocks noGrp="1"/>
          </p:cNvSpPr>
          <p:nvPr>
            <p:ph type="sldNum" sz="quarter" idx="12"/>
          </p:nvPr>
        </p:nvSpPr>
        <p:spPr/>
        <p:txBody>
          <a:bodyPr/>
          <a:lstStyle/>
          <a:p>
            <a:fld id="{A1A8B8B9-B651-4439-A868-E8F04EF81465}" type="slidenum">
              <a:rPr lang="en-US" smtClean="0"/>
              <a:pPr/>
              <a:t>27</a:t>
            </a:fld>
            <a:endParaRPr lang="en-US" dirty="0"/>
          </a:p>
        </p:txBody>
      </p:sp>
    </p:spTree>
    <p:extLst>
      <p:ext uri="{BB962C8B-B14F-4D97-AF65-F5344CB8AC3E}">
        <p14:creationId xmlns:p14="http://schemas.microsoft.com/office/powerpoint/2010/main" val="217930434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Next Steps </a:t>
            </a:r>
          </a:p>
        </p:txBody>
      </p:sp>
      <p:sp>
        <p:nvSpPr>
          <p:cNvPr id="4" name="Slide Number Placeholder 3"/>
          <p:cNvSpPr>
            <a:spLocks noGrp="1"/>
          </p:cNvSpPr>
          <p:nvPr>
            <p:ph type="sldNum" sz="quarter" idx="12"/>
          </p:nvPr>
        </p:nvSpPr>
        <p:spPr/>
        <p:txBody>
          <a:bodyPr/>
          <a:lstStyle/>
          <a:p>
            <a:fld id="{A1A8B8B9-B651-4439-A868-E8F04EF81465}" type="slidenum">
              <a:rPr lang="en-US" smtClean="0"/>
              <a:pPr/>
              <a:t>28</a:t>
            </a:fld>
            <a:endParaRPr lang="en-US" dirty="0"/>
          </a:p>
        </p:txBody>
      </p:sp>
      <p:sp>
        <p:nvSpPr>
          <p:cNvPr id="5" name="Content Placeholder 4"/>
          <p:cNvSpPr>
            <a:spLocks noGrp="1"/>
          </p:cNvSpPr>
          <p:nvPr>
            <p:ph idx="1"/>
          </p:nvPr>
        </p:nvSpPr>
        <p:spPr/>
        <p:txBody>
          <a:bodyPr/>
          <a:lstStyle/>
          <a:p>
            <a:endParaRPr lang="en-US" dirty="0"/>
          </a:p>
        </p:txBody>
      </p:sp>
    </p:spTree>
    <p:extLst>
      <p:ext uri="{BB962C8B-B14F-4D97-AF65-F5344CB8AC3E}">
        <p14:creationId xmlns:p14="http://schemas.microsoft.com/office/powerpoint/2010/main" val="228683224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7526" y="2055813"/>
            <a:ext cx="7952891" cy="3852006"/>
          </a:xfrm>
        </p:spPr>
        <p:txBody>
          <a:bodyPr/>
          <a:lstStyle/>
          <a:p>
            <a:pPr marL="0" indent="0">
              <a:buNone/>
            </a:pPr>
            <a:r>
              <a:rPr lang="en-US" dirty="0"/>
              <a:t>What ideas do you have for an alignment template that would</a:t>
            </a:r>
          </a:p>
          <a:p>
            <a:r>
              <a:rPr lang="en-US" dirty="0"/>
              <a:t>represent the current state of technical assistance at [the SEA]; and</a:t>
            </a:r>
          </a:p>
          <a:p>
            <a:r>
              <a:rPr lang="en-US" dirty="0"/>
              <a:t>guide [the SEA] and providers to ensure implementation of technical assistance that is aligned, collaborative, and coordinated? </a:t>
            </a:r>
          </a:p>
        </p:txBody>
      </p:sp>
      <p:sp>
        <p:nvSpPr>
          <p:cNvPr id="3" name="Title 2"/>
          <p:cNvSpPr>
            <a:spLocks noGrp="1"/>
          </p:cNvSpPr>
          <p:nvPr>
            <p:ph type="title"/>
          </p:nvPr>
        </p:nvSpPr>
        <p:spPr/>
        <p:txBody>
          <a:bodyPr/>
          <a:lstStyle/>
          <a:p>
            <a:r>
              <a:rPr lang="en-US" dirty="0"/>
              <a:t>Next Steps</a:t>
            </a:r>
          </a:p>
        </p:txBody>
      </p:sp>
      <p:sp>
        <p:nvSpPr>
          <p:cNvPr id="4" name="Slide Number Placeholder 3"/>
          <p:cNvSpPr>
            <a:spLocks noGrp="1"/>
          </p:cNvSpPr>
          <p:nvPr>
            <p:ph type="sldNum" sz="quarter" idx="10"/>
          </p:nvPr>
        </p:nvSpPr>
        <p:spPr/>
        <p:txBody>
          <a:bodyPr/>
          <a:lstStyle/>
          <a:p>
            <a:fld id="{F3477EC8-074D-41C4-94AE-E9EA7CEEA348}" type="slidenum">
              <a:rPr lang="en-US" smtClean="0"/>
              <a:pPr/>
              <a:t>29</a:t>
            </a:fld>
            <a:endParaRPr lang="en-US" dirty="0"/>
          </a:p>
        </p:txBody>
      </p:sp>
    </p:spTree>
    <p:extLst>
      <p:ext uri="{BB962C8B-B14F-4D97-AF65-F5344CB8AC3E}">
        <p14:creationId xmlns:p14="http://schemas.microsoft.com/office/powerpoint/2010/main" val="9602407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7585" y="3674854"/>
            <a:ext cx="8399403" cy="804576"/>
          </a:xfrm>
        </p:spPr>
        <p:txBody>
          <a:bodyPr/>
          <a:lstStyle/>
          <a:p>
            <a:r>
              <a:rPr lang="en-US" dirty="0"/>
              <a:t>Project Purpose</a:t>
            </a:r>
          </a:p>
        </p:txBody>
      </p:sp>
      <p:sp>
        <p:nvSpPr>
          <p:cNvPr id="5" name="Content Placeholder 4"/>
          <p:cNvSpPr>
            <a:spLocks noGrp="1"/>
          </p:cNvSpPr>
          <p:nvPr>
            <p:ph idx="1"/>
          </p:nvPr>
        </p:nvSpPr>
        <p:spPr>
          <a:xfrm>
            <a:off x="517585" y="4479429"/>
            <a:ext cx="8399403" cy="1438772"/>
          </a:xfrm>
        </p:spPr>
        <p:txBody>
          <a:bodyPr/>
          <a:lstStyle/>
          <a:p>
            <a:r>
              <a:rPr lang="en-US" dirty="0">
                <a:solidFill>
                  <a:schemeClr val="bg1"/>
                </a:solidFill>
              </a:rPr>
              <a:t>[Project Director Name, Title]</a:t>
            </a:r>
          </a:p>
        </p:txBody>
      </p:sp>
      <p:sp>
        <p:nvSpPr>
          <p:cNvPr id="4" name="Slide Number Placeholder 3"/>
          <p:cNvSpPr>
            <a:spLocks noGrp="1"/>
          </p:cNvSpPr>
          <p:nvPr>
            <p:ph type="sldNum" sz="quarter" idx="12"/>
          </p:nvPr>
        </p:nvSpPr>
        <p:spPr/>
        <p:txBody>
          <a:bodyPr/>
          <a:lstStyle/>
          <a:p>
            <a:fld id="{A1A8B8B9-B651-4439-A868-E8F04EF81465}" type="slidenum">
              <a:rPr lang="en-US" smtClean="0"/>
              <a:pPr/>
              <a:t>3</a:t>
            </a:fld>
            <a:endParaRPr lang="en-US" dirty="0"/>
          </a:p>
        </p:txBody>
      </p:sp>
    </p:spTree>
    <p:extLst>
      <p:ext uri="{BB962C8B-B14F-4D97-AF65-F5344CB8AC3E}">
        <p14:creationId xmlns:p14="http://schemas.microsoft.com/office/powerpoint/2010/main" val="45773895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7388" y="2055813"/>
            <a:ext cx="7964803" cy="3732737"/>
          </a:xfrm>
        </p:spPr>
        <p:txBody>
          <a:bodyPr/>
          <a:lstStyle/>
          <a:p>
            <a:pPr marL="0" indent="0">
              <a:buNone/>
            </a:pPr>
            <a:r>
              <a:rPr lang="en-US" dirty="0"/>
              <a:t>What would you like to see as next steps for the Strategic Technical Assistance Partnerships meetings that will ensure we meet our project outcomes by [the end of the contract year]? </a:t>
            </a:r>
          </a:p>
          <a:p>
            <a:pPr marL="0" indent="0">
              <a:buNone/>
            </a:pPr>
            <a:endParaRPr lang="en-US" dirty="0"/>
          </a:p>
        </p:txBody>
      </p:sp>
      <p:sp>
        <p:nvSpPr>
          <p:cNvPr id="3" name="Title 2"/>
          <p:cNvSpPr>
            <a:spLocks noGrp="1"/>
          </p:cNvSpPr>
          <p:nvPr>
            <p:ph type="title"/>
          </p:nvPr>
        </p:nvSpPr>
        <p:spPr/>
        <p:txBody>
          <a:bodyPr/>
          <a:lstStyle/>
          <a:p>
            <a:r>
              <a:rPr lang="en-US" dirty="0"/>
              <a:t>Next Steps</a:t>
            </a:r>
          </a:p>
        </p:txBody>
      </p:sp>
      <p:sp>
        <p:nvSpPr>
          <p:cNvPr id="4" name="Slide Number Placeholder 3"/>
          <p:cNvSpPr>
            <a:spLocks noGrp="1"/>
          </p:cNvSpPr>
          <p:nvPr>
            <p:ph type="sldNum" sz="quarter" idx="10"/>
          </p:nvPr>
        </p:nvSpPr>
        <p:spPr/>
        <p:txBody>
          <a:bodyPr/>
          <a:lstStyle/>
          <a:p>
            <a:fld id="{F3477EC8-074D-41C4-94AE-E9EA7CEEA348}" type="slidenum">
              <a:rPr lang="en-US" smtClean="0"/>
              <a:pPr/>
              <a:t>30</a:t>
            </a:fld>
            <a:endParaRPr lang="en-US" dirty="0"/>
          </a:p>
        </p:txBody>
      </p:sp>
    </p:spTree>
    <p:extLst>
      <p:ext uri="{BB962C8B-B14F-4D97-AF65-F5344CB8AC3E}">
        <p14:creationId xmlns:p14="http://schemas.microsoft.com/office/powerpoint/2010/main" val="208280366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7388" y="3032879"/>
            <a:ext cx="8229600" cy="1446550"/>
          </a:xfrm>
        </p:spPr>
        <p:txBody>
          <a:bodyPr/>
          <a:lstStyle/>
          <a:p>
            <a:r>
              <a:rPr lang="en-US" dirty="0"/>
              <a:t>Evaluation Survey</a:t>
            </a:r>
            <a:br>
              <a:rPr lang="en-US" dirty="0"/>
            </a:br>
            <a:r>
              <a:rPr lang="en-US" dirty="0"/>
              <a:t>and Thank You!</a:t>
            </a:r>
          </a:p>
        </p:txBody>
      </p:sp>
      <p:sp>
        <p:nvSpPr>
          <p:cNvPr id="8" name="Content Placeholder 7"/>
          <p:cNvSpPr>
            <a:spLocks noGrp="1"/>
          </p:cNvSpPr>
          <p:nvPr>
            <p:ph idx="1"/>
          </p:nvPr>
        </p:nvSpPr>
        <p:spPr/>
        <p:txBody>
          <a:bodyPr/>
          <a:lstStyle/>
          <a:p>
            <a:endParaRPr lang="en-US" dirty="0"/>
          </a:p>
        </p:txBody>
      </p:sp>
      <p:sp>
        <p:nvSpPr>
          <p:cNvPr id="4" name="Slide Number Placeholder 3"/>
          <p:cNvSpPr>
            <a:spLocks noGrp="1"/>
          </p:cNvSpPr>
          <p:nvPr>
            <p:ph type="sldNum" sz="quarter" idx="12"/>
          </p:nvPr>
        </p:nvSpPr>
        <p:spPr/>
        <p:txBody>
          <a:bodyPr/>
          <a:lstStyle/>
          <a:p>
            <a:fld id="{A1A8B8B9-B651-4439-A868-E8F04EF81465}" type="slidenum">
              <a:rPr lang="en-US" smtClean="0"/>
              <a:pPr/>
              <a:t>31</a:t>
            </a:fld>
            <a:endParaRPr lang="en-US" dirty="0"/>
          </a:p>
        </p:txBody>
      </p:sp>
    </p:spTree>
    <p:extLst>
      <p:ext uri="{BB962C8B-B14F-4D97-AF65-F5344CB8AC3E}">
        <p14:creationId xmlns:p14="http://schemas.microsoft.com/office/powerpoint/2010/main" val="90113601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chor="b"/>
          <a:lstStyle/>
          <a:p>
            <a:pPr lvl="0"/>
            <a:r>
              <a:rPr lang="en-US" dirty="0"/>
              <a:t>1120 East Diehl Road, Suite 200 </a:t>
            </a:r>
          </a:p>
          <a:p>
            <a:pPr lvl="0"/>
            <a:r>
              <a:rPr lang="en-US" dirty="0"/>
              <a:t>Naperville, IL 60563-1486</a:t>
            </a:r>
          </a:p>
          <a:p>
            <a:pPr lvl="0"/>
            <a:r>
              <a:rPr lang="en-US" dirty="0"/>
              <a:t>800-356-2735 or 630-649-6500</a:t>
            </a:r>
          </a:p>
          <a:p>
            <a:pPr lvl="0"/>
            <a:r>
              <a:rPr lang="en-US" dirty="0"/>
              <a:t>www.greatlakes-cc.org</a:t>
            </a:r>
          </a:p>
          <a:p>
            <a:pPr lvl="0"/>
            <a:endParaRPr lang="en-US" dirty="0"/>
          </a:p>
          <a:p>
            <a:pPr lvl="0"/>
            <a:r>
              <a:rPr lang="en-US" dirty="0"/>
              <a:t>1000 Thomas Jefferson Street NW</a:t>
            </a:r>
          </a:p>
          <a:p>
            <a:pPr lvl="0"/>
            <a:r>
              <a:rPr lang="en-US" dirty="0"/>
              <a:t>Washington, DC 20007-3835</a:t>
            </a:r>
          </a:p>
          <a:p>
            <a:pPr lvl="0"/>
            <a:r>
              <a:rPr lang="en-US" dirty="0"/>
              <a:t>General Information: 202-403-5000</a:t>
            </a:r>
          </a:p>
          <a:p>
            <a:pPr lvl="0"/>
            <a:r>
              <a:rPr lang="en-US" dirty="0"/>
              <a:t>www.air.org</a:t>
            </a:r>
          </a:p>
          <a:p>
            <a:pPr lvl="0"/>
            <a:endParaRPr lang="en-US" dirty="0"/>
          </a:p>
        </p:txBody>
      </p:sp>
      <p:sp>
        <p:nvSpPr>
          <p:cNvPr id="4" name="Slide Number Placeholder 3"/>
          <p:cNvSpPr>
            <a:spLocks noGrp="1"/>
          </p:cNvSpPr>
          <p:nvPr>
            <p:ph type="sldNum" sz="quarter" idx="11"/>
          </p:nvPr>
        </p:nvSpPr>
        <p:spPr/>
        <p:txBody>
          <a:bodyPr/>
          <a:lstStyle/>
          <a:p>
            <a:pPr algn="r"/>
            <a:fld id="{F3477EC8-074D-41C4-94AE-E9EA7CEEA348}" type="slidenum">
              <a:rPr lang="en-US" smtClean="0"/>
              <a:pPr algn="r"/>
              <a:t>32</a:t>
            </a:fld>
            <a:endParaRPr lang="en-US" dirty="0"/>
          </a:p>
        </p:txBody>
      </p:sp>
      <p:sp>
        <p:nvSpPr>
          <p:cNvPr id="3" name="Title 2"/>
          <p:cNvSpPr>
            <a:spLocks noGrp="1"/>
          </p:cNvSpPr>
          <p:nvPr>
            <p:ph type="title" idx="4294967295"/>
          </p:nvPr>
        </p:nvSpPr>
        <p:spPr>
          <a:xfrm>
            <a:off x="687388" y="365125"/>
            <a:ext cx="7199312" cy="1325563"/>
          </a:xfrm>
          <a:prstGeom prst="rect">
            <a:avLst/>
          </a:prstGeom>
        </p:spPr>
        <p:txBody>
          <a:bodyPr anchor="b"/>
          <a:lstStyle/>
          <a:p>
            <a:r>
              <a:rPr lang="en-US" dirty="0"/>
              <a:t>Add your comprehensive center name and insert your contact information below.</a:t>
            </a:r>
          </a:p>
        </p:txBody>
      </p:sp>
    </p:spTree>
    <p:extLst>
      <p:ext uri="{BB962C8B-B14F-4D97-AF65-F5344CB8AC3E}">
        <p14:creationId xmlns:p14="http://schemas.microsoft.com/office/powerpoint/2010/main" val="8291146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Maximize the impact and minimize the duplication of technical assistance services. </a:t>
            </a:r>
          </a:p>
          <a:p>
            <a:pPr>
              <a:spcBef>
                <a:spcPts val="1200"/>
              </a:spcBef>
            </a:pPr>
            <a:r>
              <a:rPr lang="en-US" dirty="0"/>
              <a:t>Facilitate the coordination, alignment, and leveraging of a wide range of technical assistance resources and providers. </a:t>
            </a:r>
          </a:p>
          <a:p>
            <a:pPr>
              <a:spcBef>
                <a:spcPts val="1200"/>
              </a:spcBef>
            </a:pPr>
            <a:r>
              <a:rPr lang="en-US" dirty="0"/>
              <a:t>Help the state education agency (SEA) take full advantage of the ideas, materials, and tools that build state capacity. </a:t>
            </a:r>
          </a:p>
          <a:p>
            <a:endParaRPr lang="en-US" dirty="0"/>
          </a:p>
          <a:p>
            <a:pPr lvl="0"/>
            <a:endParaRPr lang="en-US" dirty="0"/>
          </a:p>
          <a:p>
            <a:pPr lvl="0"/>
            <a:endParaRPr lang="en-US" dirty="0"/>
          </a:p>
          <a:p>
            <a:endParaRPr lang="en-US" dirty="0"/>
          </a:p>
          <a:p>
            <a:pPr lvl="0"/>
            <a:endParaRPr lang="en-US" dirty="0"/>
          </a:p>
        </p:txBody>
      </p:sp>
      <p:sp>
        <p:nvSpPr>
          <p:cNvPr id="3" name="Title 2"/>
          <p:cNvSpPr>
            <a:spLocks noGrp="1"/>
          </p:cNvSpPr>
          <p:nvPr>
            <p:ph type="title"/>
          </p:nvPr>
        </p:nvSpPr>
        <p:spPr/>
        <p:txBody>
          <a:bodyPr/>
          <a:lstStyle/>
          <a:p>
            <a:r>
              <a:rPr lang="en-US" dirty="0"/>
              <a:t>Project Outcomes</a:t>
            </a:r>
          </a:p>
        </p:txBody>
      </p:sp>
      <p:sp>
        <p:nvSpPr>
          <p:cNvPr id="4" name="Slide Number Placeholder 3"/>
          <p:cNvSpPr>
            <a:spLocks noGrp="1"/>
          </p:cNvSpPr>
          <p:nvPr>
            <p:ph type="sldNum" sz="quarter" idx="10"/>
          </p:nvPr>
        </p:nvSpPr>
        <p:spPr/>
        <p:txBody>
          <a:bodyPr/>
          <a:lstStyle/>
          <a:p>
            <a:pPr algn="r"/>
            <a:fld id="{F3477EC8-074D-41C4-94AE-E9EA7CEEA348}" type="slidenum">
              <a:rPr lang="en-US" smtClean="0"/>
              <a:pPr algn="r"/>
              <a:t>4</a:t>
            </a:fld>
            <a:endParaRPr lang="en-US" dirty="0"/>
          </a:p>
        </p:txBody>
      </p:sp>
    </p:spTree>
    <p:extLst>
      <p:ext uri="{BB962C8B-B14F-4D97-AF65-F5344CB8AC3E}">
        <p14:creationId xmlns:p14="http://schemas.microsoft.com/office/powerpoint/2010/main" val="26818928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Content Placeholder 2"/>
          <p:cNvSpPr>
            <a:spLocks noGrp="1"/>
          </p:cNvSpPr>
          <p:nvPr>
            <p:ph idx="1"/>
          </p:nvPr>
        </p:nvSpPr>
        <p:spPr/>
        <p:txBody>
          <a:bodyPr/>
          <a:lstStyle/>
          <a:p>
            <a:pPr lvl="0"/>
            <a:r>
              <a:rPr lang="en-US" dirty="0"/>
              <a:t>Share information about technical assistance projects at the [SEA].</a:t>
            </a:r>
          </a:p>
          <a:p>
            <a:pPr lvl="0">
              <a:spcBef>
                <a:spcPts val="1200"/>
              </a:spcBef>
            </a:pPr>
            <a:r>
              <a:rPr lang="en-US" dirty="0"/>
              <a:t>Identify the extent to which technical assistance projects are aligned to the [name of state strategic plan].</a:t>
            </a:r>
          </a:p>
          <a:p>
            <a:pPr>
              <a:spcBef>
                <a:spcPts val="1200"/>
              </a:spcBef>
            </a:pPr>
            <a:r>
              <a:rPr lang="en-US" dirty="0"/>
              <a:t>Explore ways that technical assistance providers can collaborate, align, and coordinate technical assistance services to the [SEA’s] goals.</a:t>
            </a:r>
          </a:p>
        </p:txBody>
      </p:sp>
      <p:sp>
        <p:nvSpPr>
          <p:cNvPr id="9219" name="Title 1"/>
          <p:cNvSpPr>
            <a:spLocks noGrp="1"/>
          </p:cNvSpPr>
          <p:nvPr>
            <p:ph type="title"/>
          </p:nvPr>
        </p:nvSpPr>
        <p:spPr/>
        <p:txBody>
          <a:bodyPr/>
          <a:lstStyle/>
          <a:p>
            <a:r>
              <a:rPr lang="en-US" dirty="0"/>
              <a:t>Meeting Goals</a:t>
            </a:r>
          </a:p>
        </p:txBody>
      </p:sp>
      <p:sp>
        <p:nvSpPr>
          <p:cNvPr id="3" name="Slide Number Placeholder 2"/>
          <p:cNvSpPr>
            <a:spLocks noGrp="1"/>
          </p:cNvSpPr>
          <p:nvPr>
            <p:ph type="sldNum" sz="quarter" idx="10"/>
          </p:nvPr>
        </p:nvSpPr>
        <p:spPr/>
        <p:txBody>
          <a:bodyPr/>
          <a:lstStyle/>
          <a:p>
            <a:pPr algn="r"/>
            <a:fld id="{F3477EC8-074D-41C4-94AE-E9EA7CEEA348}" type="slidenum">
              <a:rPr lang="en-US" smtClean="0"/>
              <a:pPr algn="r"/>
              <a:t>5</a:t>
            </a:fld>
            <a:endParaRPr lang="en-US" dirty="0"/>
          </a:p>
        </p:txBody>
      </p:sp>
    </p:spTree>
    <p:extLst>
      <p:ext uri="{BB962C8B-B14F-4D97-AF65-F5344CB8AC3E}">
        <p14:creationId xmlns:p14="http://schemas.microsoft.com/office/powerpoint/2010/main" val="21416871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0">
              <a:spcBef>
                <a:spcPts val="1200"/>
              </a:spcBef>
            </a:pPr>
            <a:r>
              <a:rPr lang="en-US" dirty="0"/>
              <a:t>Identify how the national content center can support current technical assistance for the [SEA].</a:t>
            </a:r>
          </a:p>
          <a:p>
            <a:pPr>
              <a:spcBef>
                <a:spcPts val="1200"/>
              </a:spcBef>
            </a:pPr>
            <a:r>
              <a:rPr lang="en-US" dirty="0"/>
              <a:t>Determine components that might be included in the [SEA] technical assistance alignment template. </a:t>
            </a:r>
          </a:p>
          <a:p>
            <a:endParaRPr lang="en-US" dirty="0"/>
          </a:p>
        </p:txBody>
      </p:sp>
      <p:sp>
        <p:nvSpPr>
          <p:cNvPr id="3" name="Title 2"/>
          <p:cNvSpPr>
            <a:spLocks noGrp="1"/>
          </p:cNvSpPr>
          <p:nvPr>
            <p:ph type="title"/>
          </p:nvPr>
        </p:nvSpPr>
        <p:spPr/>
        <p:txBody>
          <a:bodyPr/>
          <a:lstStyle/>
          <a:p>
            <a:r>
              <a:rPr lang="en-US" dirty="0"/>
              <a:t>Meeting Goals</a:t>
            </a:r>
          </a:p>
        </p:txBody>
      </p:sp>
      <p:sp>
        <p:nvSpPr>
          <p:cNvPr id="4" name="Slide Number Placeholder 3"/>
          <p:cNvSpPr>
            <a:spLocks noGrp="1"/>
          </p:cNvSpPr>
          <p:nvPr>
            <p:ph type="sldNum" sz="quarter" idx="10"/>
          </p:nvPr>
        </p:nvSpPr>
        <p:spPr/>
        <p:txBody>
          <a:bodyPr/>
          <a:lstStyle/>
          <a:p>
            <a:pPr algn="r"/>
            <a:fld id="{F3477EC8-074D-41C4-94AE-E9EA7CEEA348}" type="slidenum">
              <a:rPr lang="en-US" smtClean="0"/>
              <a:pPr algn="r"/>
              <a:t>6</a:t>
            </a:fld>
            <a:endParaRPr lang="en-US" dirty="0"/>
          </a:p>
        </p:txBody>
      </p:sp>
    </p:spTree>
    <p:extLst>
      <p:ext uri="{BB962C8B-B14F-4D97-AF65-F5344CB8AC3E}">
        <p14:creationId xmlns:p14="http://schemas.microsoft.com/office/powerpoint/2010/main" val="26242790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p:txBody>
          <a:bodyPr/>
          <a:lstStyle/>
          <a:p>
            <a:pPr marL="0" indent="0">
              <a:buNone/>
            </a:pPr>
            <a:r>
              <a:rPr lang="en-US" b="1" dirty="0"/>
              <a:t>Compass:</a:t>
            </a:r>
            <a:r>
              <a:rPr lang="en-US" dirty="0"/>
              <a:t> an instrument used for navigation and orientation that shows direction relative to geographic points.</a:t>
            </a:r>
          </a:p>
          <a:p>
            <a:endParaRPr lang="en-US" sz="1400" dirty="0"/>
          </a:p>
          <a:p>
            <a:endParaRPr lang="en-US" dirty="0"/>
          </a:p>
        </p:txBody>
      </p:sp>
      <p:sp>
        <p:nvSpPr>
          <p:cNvPr id="3" name="Title 2"/>
          <p:cNvSpPr>
            <a:spLocks noGrp="1"/>
          </p:cNvSpPr>
          <p:nvPr>
            <p:ph type="title"/>
          </p:nvPr>
        </p:nvSpPr>
        <p:spPr/>
        <p:txBody>
          <a:bodyPr/>
          <a:lstStyle/>
          <a:p>
            <a:r>
              <a:rPr lang="en-US" dirty="0"/>
              <a:t>Compass Point Introductions</a:t>
            </a:r>
          </a:p>
        </p:txBody>
      </p:sp>
      <p:sp>
        <p:nvSpPr>
          <p:cNvPr id="4" name="Slide Number Placeholder 3"/>
          <p:cNvSpPr>
            <a:spLocks noGrp="1"/>
          </p:cNvSpPr>
          <p:nvPr>
            <p:ph type="sldNum" sz="quarter" idx="10"/>
          </p:nvPr>
        </p:nvSpPr>
        <p:spPr/>
        <p:txBody>
          <a:bodyPr/>
          <a:lstStyle/>
          <a:p>
            <a:pPr algn="r"/>
            <a:fld id="{F3477EC8-074D-41C4-94AE-E9EA7CEEA348}" type="slidenum">
              <a:rPr lang="en-US" smtClean="0"/>
              <a:pPr algn="r"/>
              <a:t>7</a:t>
            </a:fld>
            <a:endParaRPr lang="en-US" dirty="0"/>
          </a:p>
        </p:txBody>
      </p:sp>
      <p:sp>
        <p:nvSpPr>
          <p:cNvPr id="2" name="TextBox 1">
            <a:extLst>
              <a:ext uri="{FF2B5EF4-FFF2-40B4-BE49-F238E27FC236}">
                <a16:creationId xmlns:a16="http://schemas.microsoft.com/office/drawing/2014/main" id="{28030EE1-DBAB-445B-BB53-6B06175897FA}"/>
              </a:ext>
            </a:extLst>
          </p:cNvPr>
          <p:cNvSpPr txBox="1"/>
          <p:nvPr/>
        </p:nvSpPr>
        <p:spPr>
          <a:xfrm>
            <a:off x="687388" y="5542329"/>
            <a:ext cx="3962400" cy="246221"/>
          </a:xfrm>
          <a:prstGeom prst="rect">
            <a:avLst/>
          </a:prstGeom>
          <a:noFill/>
        </p:spPr>
        <p:txBody>
          <a:bodyPr wrap="square" rtlCol="0">
            <a:spAutoFit/>
          </a:bodyPr>
          <a:lstStyle/>
          <a:p>
            <a:r>
              <a:rPr lang="en-US" sz="1000" dirty="0"/>
              <a:t>Source: Adapted from </a:t>
            </a:r>
            <a:r>
              <a:rPr lang="en-US" sz="1000" dirty="0">
                <a:hlinkClick r:id="rId3"/>
              </a:rPr>
              <a:t>https://en.wikipedia.org/wiki/Compass</a:t>
            </a:r>
            <a:r>
              <a:rPr lang="en-US" sz="1000" dirty="0"/>
              <a:t>.</a:t>
            </a:r>
          </a:p>
        </p:txBody>
      </p:sp>
    </p:spTree>
    <p:extLst>
      <p:ext uri="{BB962C8B-B14F-4D97-AF65-F5344CB8AC3E}">
        <p14:creationId xmlns:p14="http://schemas.microsoft.com/office/powerpoint/2010/main" val="23592996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2"/>
          <p:cNvSpPr>
            <a:spLocks noGrp="1"/>
          </p:cNvSpPr>
          <p:nvPr>
            <p:ph idx="1"/>
          </p:nvPr>
        </p:nvSpPr>
        <p:spPr/>
        <p:txBody>
          <a:bodyPr/>
          <a:lstStyle/>
          <a:p>
            <a:pPr marL="457200" indent="-457200">
              <a:buFont typeface="+mj-lt"/>
              <a:buAutoNum type="arabicPeriod"/>
            </a:pPr>
            <a:r>
              <a:rPr lang="en-US" dirty="0"/>
              <a:t>Consider this question: </a:t>
            </a:r>
          </a:p>
          <a:p>
            <a:pPr marL="458788" lvl="1" indent="0">
              <a:buNone/>
            </a:pPr>
            <a:r>
              <a:rPr lang="en-US" sz="2400" b="1" i="1" dirty="0"/>
              <a:t>How familiar are you with the [name of state’s strategic plan]?</a:t>
            </a:r>
            <a:endParaRPr lang="en-US" sz="2400" b="1" dirty="0"/>
          </a:p>
          <a:p>
            <a:pPr marL="457200" indent="-457200">
              <a:spcBef>
                <a:spcPts val="1200"/>
              </a:spcBef>
              <a:buFont typeface="+mj-lt"/>
              <a:buAutoNum type="arabicPeriod"/>
            </a:pPr>
            <a:r>
              <a:rPr lang="en-US" dirty="0"/>
              <a:t>Go to the point in the room that best represents your familiarity with the plan.</a:t>
            </a:r>
            <a:endParaRPr lang="en-US" dirty="0">
              <a:latin typeface="Arial" panose="020B0604020202020204" pitchFamily="34" charset="0"/>
              <a:cs typeface="Arial" panose="020B0604020202020204" pitchFamily="34" charset="0"/>
            </a:endParaRPr>
          </a:p>
        </p:txBody>
      </p:sp>
      <p:sp>
        <p:nvSpPr>
          <p:cNvPr id="10" name="Title 1"/>
          <p:cNvSpPr>
            <a:spLocks noGrp="1"/>
          </p:cNvSpPr>
          <p:nvPr>
            <p:ph type="title"/>
          </p:nvPr>
        </p:nvSpPr>
        <p:spPr/>
        <p:txBody>
          <a:bodyPr/>
          <a:lstStyle/>
          <a:p>
            <a:r>
              <a:rPr lang="en-US" dirty="0"/>
              <a:t>Compass Point Introductions</a:t>
            </a:r>
          </a:p>
        </p:txBody>
      </p:sp>
      <p:sp>
        <p:nvSpPr>
          <p:cNvPr id="3" name="Slide Number Placeholder 2"/>
          <p:cNvSpPr>
            <a:spLocks noGrp="1"/>
          </p:cNvSpPr>
          <p:nvPr>
            <p:ph type="sldNum" sz="quarter" idx="10"/>
          </p:nvPr>
        </p:nvSpPr>
        <p:spPr/>
        <p:txBody>
          <a:bodyPr/>
          <a:lstStyle/>
          <a:p>
            <a:pPr algn="r"/>
            <a:fld id="{F3477EC8-074D-41C4-94AE-E9EA7CEEA348}" type="slidenum">
              <a:rPr smtClean="0">
                <a:solidFill>
                  <a:srgbClr val="FFFFFF">
                    <a:lumMod val="75000"/>
                  </a:srgbClr>
                </a:solidFill>
              </a:rPr>
              <a:pPr algn="r"/>
              <a:t>8</a:t>
            </a:fld>
            <a:endParaRPr dirty="0">
              <a:solidFill>
                <a:srgbClr val="FFFFFF">
                  <a:lumMod val="75000"/>
                </a:srgbClr>
              </a:solidFill>
            </a:endParaRPr>
          </a:p>
        </p:txBody>
      </p:sp>
    </p:spTree>
    <p:extLst>
      <p:ext uri="{BB962C8B-B14F-4D97-AF65-F5344CB8AC3E}">
        <p14:creationId xmlns:p14="http://schemas.microsoft.com/office/powerpoint/2010/main" val="17685762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spcBef>
                <a:spcPts val="1200"/>
              </a:spcBef>
              <a:buFont typeface="Arial" panose="020B0604020202020204" pitchFamily="34" charset="0"/>
              <a:buChar char="•"/>
            </a:pPr>
            <a:r>
              <a:rPr lang="en-US" b="1" dirty="0"/>
              <a:t>North</a:t>
            </a:r>
            <a:r>
              <a:rPr lang="en-US" dirty="0"/>
              <a:t>/very familiar</a:t>
            </a:r>
          </a:p>
          <a:p>
            <a:pPr>
              <a:spcBef>
                <a:spcPts val="1200"/>
              </a:spcBef>
              <a:buFont typeface="Arial" panose="020B0604020202020204" pitchFamily="34" charset="0"/>
              <a:buChar char="•"/>
            </a:pPr>
            <a:r>
              <a:rPr lang="en-US" b="1" dirty="0"/>
              <a:t>West</a:t>
            </a:r>
            <a:r>
              <a:rPr lang="en-US" dirty="0"/>
              <a:t>/somewhat familiar</a:t>
            </a:r>
          </a:p>
          <a:p>
            <a:pPr>
              <a:spcBef>
                <a:spcPts val="1200"/>
              </a:spcBef>
              <a:buFont typeface="Arial" panose="020B0604020202020204" pitchFamily="34" charset="0"/>
              <a:buChar char="•"/>
            </a:pPr>
            <a:r>
              <a:rPr lang="en-US" b="1" dirty="0"/>
              <a:t>East</a:t>
            </a:r>
            <a:r>
              <a:rPr lang="en-US" dirty="0"/>
              <a:t>/slightly familiar </a:t>
            </a:r>
          </a:p>
          <a:p>
            <a:pPr>
              <a:spcBef>
                <a:spcPts val="1200"/>
              </a:spcBef>
              <a:buFont typeface="Arial" panose="020B0604020202020204" pitchFamily="34" charset="0"/>
              <a:buChar char="•"/>
            </a:pPr>
            <a:r>
              <a:rPr lang="en-US" b="1" dirty="0"/>
              <a:t>South</a:t>
            </a:r>
            <a:r>
              <a:rPr lang="en-US" dirty="0"/>
              <a:t>/not at all familiar</a:t>
            </a:r>
            <a:endParaRPr lang="en-US" dirty="0">
              <a:cs typeface="Arial" pitchFamily="34" charset="0"/>
            </a:endParaRPr>
          </a:p>
          <a:p>
            <a:endParaRPr lang="en-US" dirty="0"/>
          </a:p>
        </p:txBody>
      </p:sp>
      <p:sp>
        <p:nvSpPr>
          <p:cNvPr id="3" name="Title 2"/>
          <p:cNvSpPr>
            <a:spLocks noGrp="1"/>
          </p:cNvSpPr>
          <p:nvPr>
            <p:ph type="title"/>
          </p:nvPr>
        </p:nvSpPr>
        <p:spPr/>
        <p:txBody>
          <a:bodyPr/>
          <a:lstStyle/>
          <a:p>
            <a:r>
              <a:rPr lang="en-US" dirty="0"/>
              <a:t>Compass Point Directions</a:t>
            </a:r>
          </a:p>
        </p:txBody>
      </p:sp>
      <p:sp>
        <p:nvSpPr>
          <p:cNvPr id="4" name="Slide Number Placeholder 3"/>
          <p:cNvSpPr>
            <a:spLocks noGrp="1"/>
          </p:cNvSpPr>
          <p:nvPr>
            <p:ph type="sldNum" sz="quarter" idx="10"/>
          </p:nvPr>
        </p:nvSpPr>
        <p:spPr/>
        <p:txBody>
          <a:bodyPr/>
          <a:lstStyle/>
          <a:p>
            <a:pPr algn="r"/>
            <a:fld id="{F3477EC8-074D-41C4-94AE-E9EA7CEEA348}" type="slidenum">
              <a:rPr lang="en-US" smtClean="0"/>
              <a:pPr algn="r"/>
              <a:t>9</a:t>
            </a:fld>
            <a:endParaRPr lang="en-US" dirty="0"/>
          </a:p>
        </p:txBody>
      </p:sp>
    </p:spTree>
    <p:extLst>
      <p:ext uri="{BB962C8B-B14F-4D97-AF65-F5344CB8AC3E}">
        <p14:creationId xmlns:p14="http://schemas.microsoft.com/office/powerpoint/2010/main" val="3758810092"/>
      </p:ext>
    </p:extLst>
  </p:cSld>
  <p:clrMapOvr>
    <a:masterClrMapping/>
  </p:clrMapOvr>
</p:sld>
</file>

<file path=ppt/theme/theme1.xml><?xml version="1.0" encoding="utf-8"?>
<a:theme xmlns:a="http://schemas.openxmlformats.org/drawingml/2006/main" name="GLCC_PowerPoint_Template_02-20-13">
  <a:themeElements>
    <a:clrScheme name="AIR Corporate">
      <a:dk1>
        <a:srgbClr val="000000"/>
      </a:dk1>
      <a:lt1>
        <a:srgbClr val="FFFFFF"/>
      </a:lt1>
      <a:dk2>
        <a:srgbClr val="326295"/>
      </a:dk2>
      <a:lt2>
        <a:srgbClr val="FFFFFF"/>
      </a:lt2>
      <a:accent1>
        <a:srgbClr val="4B76A0"/>
      </a:accent1>
      <a:accent2>
        <a:srgbClr val="A74D15"/>
      </a:accent2>
      <a:accent3>
        <a:srgbClr val="73AF23"/>
      </a:accent3>
      <a:accent4>
        <a:srgbClr val="773C75"/>
      </a:accent4>
      <a:accent5>
        <a:srgbClr val="EFB219"/>
      </a:accent5>
      <a:accent6>
        <a:srgbClr val="35A39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LCC-AIR-Partners_PowerPoint_Template_03-07-16 [Read-Only]" id="{33B33008-A566-41FC-9170-C5A1C86EE8D7}" vid="{1BB8B74D-35D1-40B8-B9EA-B119CC66BDC6}"/>
    </a:ext>
  </a:extLst>
</a:theme>
</file>

<file path=ppt/theme/theme10.xml><?xml version="1.0" encoding="utf-8"?>
<a:theme xmlns:a="http://schemas.openxmlformats.org/drawingml/2006/main" name="4_Basic">
  <a:themeElements>
    <a:clrScheme name="AIR Corporate">
      <a:dk1>
        <a:srgbClr val="000000"/>
      </a:dk1>
      <a:lt1>
        <a:srgbClr val="FFFFFF"/>
      </a:lt1>
      <a:dk2>
        <a:srgbClr val="326295"/>
      </a:dk2>
      <a:lt2>
        <a:srgbClr val="FFFFFF"/>
      </a:lt2>
      <a:accent1>
        <a:srgbClr val="4B76A0"/>
      </a:accent1>
      <a:accent2>
        <a:srgbClr val="A74D15"/>
      </a:accent2>
      <a:accent3>
        <a:srgbClr val="73AF23"/>
      </a:accent3>
      <a:accent4>
        <a:srgbClr val="773C75"/>
      </a:accent4>
      <a:accent5>
        <a:srgbClr val="EFB219"/>
      </a:accent5>
      <a:accent6>
        <a:srgbClr val="35A396"/>
      </a:accent6>
      <a:hlink>
        <a:srgbClr val="0000FF"/>
      </a:hlink>
      <a:folHlink>
        <a:srgbClr val="800080"/>
      </a:folHlink>
    </a:clrScheme>
    <a:fontScheme name="Basic PPT">
      <a:majorFont>
        <a:latin typeface="Arial Narrow"/>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1.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Divider Master">
  <a:themeElements>
    <a:clrScheme name="AIR Corporate">
      <a:dk1>
        <a:srgbClr val="000000"/>
      </a:dk1>
      <a:lt1>
        <a:srgbClr val="FFFFFF"/>
      </a:lt1>
      <a:dk2>
        <a:srgbClr val="326295"/>
      </a:dk2>
      <a:lt2>
        <a:srgbClr val="FFFFFF"/>
      </a:lt2>
      <a:accent1>
        <a:srgbClr val="4B76A0"/>
      </a:accent1>
      <a:accent2>
        <a:srgbClr val="A74D15"/>
      </a:accent2>
      <a:accent3>
        <a:srgbClr val="73AF23"/>
      </a:accent3>
      <a:accent4>
        <a:srgbClr val="773C75"/>
      </a:accent4>
      <a:accent5>
        <a:srgbClr val="EFB219"/>
      </a:accent5>
      <a:accent6>
        <a:srgbClr val="35A396"/>
      </a:accent6>
      <a:hlink>
        <a:srgbClr val="0000FF"/>
      </a:hlink>
      <a:folHlink>
        <a:srgbClr val="800080"/>
      </a:folHlink>
    </a:clrScheme>
    <a:fontScheme name="AIR PPT">
      <a:majorFont>
        <a:latin typeface="Arial Narrow"/>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LCC-AIR-Partners_PowerPoint_Template_03-07-16 [Read-Only]" id="{33B33008-A566-41FC-9170-C5A1C86EE8D7}" vid="{5376068E-22FE-4FC5-836D-A1C966812C11}"/>
    </a:ext>
  </a:extLst>
</a:theme>
</file>

<file path=ppt/theme/theme3.xml><?xml version="1.0" encoding="utf-8"?>
<a:theme xmlns:a="http://schemas.openxmlformats.org/drawingml/2006/main" name="Basic">
  <a:themeElements>
    <a:clrScheme name="AIR Corporate">
      <a:dk1>
        <a:srgbClr val="000000"/>
      </a:dk1>
      <a:lt1>
        <a:srgbClr val="FFFFFF"/>
      </a:lt1>
      <a:dk2>
        <a:srgbClr val="326295"/>
      </a:dk2>
      <a:lt2>
        <a:srgbClr val="FFFFFF"/>
      </a:lt2>
      <a:accent1>
        <a:srgbClr val="4B76A0"/>
      </a:accent1>
      <a:accent2>
        <a:srgbClr val="A74D15"/>
      </a:accent2>
      <a:accent3>
        <a:srgbClr val="73AF23"/>
      </a:accent3>
      <a:accent4>
        <a:srgbClr val="773C75"/>
      </a:accent4>
      <a:accent5>
        <a:srgbClr val="EFB219"/>
      </a:accent5>
      <a:accent6>
        <a:srgbClr val="35A396"/>
      </a:accent6>
      <a:hlink>
        <a:srgbClr val="0000FF"/>
      </a:hlink>
      <a:folHlink>
        <a:srgbClr val="800080"/>
      </a:folHlink>
    </a:clrScheme>
    <a:fontScheme name="Basic PPT">
      <a:majorFont>
        <a:latin typeface="Arial Narrow"/>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LCC-AIR-Partners_PowerPoint_Template_03-07-16 [Read-Only]" id="{33B33008-A566-41FC-9170-C5A1C86EE8D7}" vid="{980BC552-C87A-4B02-A962-388B7F685C47}"/>
    </a:ext>
  </a:extLst>
</a:theme>
</file>

<file path=ppt/theme/theme4.xml><?xml version="1.0" encoding="utf-8"?>
<a:theme xmlns:a="http://schemas.openxmlformats.org/drawingml/2006/main" name="Contact">
  <a:themeElements>
    <a:clrScheme name="AIR Corporate">
      <a:dk1>
        <a:srgbClr val="000000"/>
      </a:dk1>
      <a:lt1>
        <a:srgbClr val="FFFFFF"/>
      </a:lt1>
      <a:dk2>
        <a:srgbClr val="326295"/>
      </a:dk2>
      <a:lt2>
        <a:srgbClr val="FFFFFF"/>
      </a:lt2>
      <a:accent1>
        <a:srgbClr val="4B76A0"/>
      </a:accent1>
      <a:accent2>
        <a:srgbClr val="A74D15"/>
      </a:accent2>
      <a:accent3>
        <a:srgbClr val="73AF23"/>
      </a:accent3>
      <a:accent4>
        <a:srgbClr val="773C75"/>
      </a:accent4>
      <a:accent5>
        <a:srgbClr val="EFB219"/>
      </a:accent5>
      <a:accent6>
        <a:srgbClr val="35A39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LCC-AIR-Partners_PowerPoint_Template_03-07-16 [Read-Only]" id="{33B33008-A566-41FC-9170-C5A1C86EE8D7}" vid="{1179F839-4AC5-4344-8157-7DEFF0ACF3DE}"/>
    </a:ext>
  </a:extLst>
</a:theme>
</file>

<file path=ppt/theme/theme5.xml><?xml version="1.0" encoding="utf-8"?>
<a:theme xmlns:a="http://schemas.openxmlformats.org/drawingml/2006/main" name="Org Chart">
  <a:themeElements>
    <a:clrScheme name="AIR Corporate">
      <a:dk1>
        <a:srgbClr val="000000"/>
      </a:dk1>
      <a:lt1>
        <a:srgbClr val="FFFFFF"/>
      </a:lt1>
      <a:dk2>
        <a:srgbClr val="326295"/>
      </a:dk2>
      <a:lt2>
        <a:srgbClr val="FFFFFF"/>
      </a:lt2>
      <a:accent1>
        <a:srgbClr val="4B76A0"/>
      </a:accent1>
      <a:accent2>
        <a:srgbClr val="A74D15"/>
      </a:accent2>
      <a:accent3>
        <a:srgbClr val="73AF23"/>
      </a:accent3>
      <a:accent4>
        <a:srgbClr val="773C75"/>
      </a:accent4>
      <a:accent5>
        <a:srgbClr val="EFB219"/>
      </a:accent5>
      <a:accent6>
        <a:srgbClr val="35A396"/>
      </a:accent6>
      <a:hlink>
        <a:srgbClr val="0000FF"/>
      </a:hlink>
      <a:folHlink>
        <a:srgbClr val="800080"/>
      </a:folHlink>
    </a:clrScheme>
    <a:fontScheme name="AIR PPT">
      <a:majorFont>
        <a:latin typeface="Arial Narrow"/>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LCC-AIR-Partners_PowerPoint_Template_03-07-16 [Read-Only]" id="{33B33008-A566-41FC-9170-C5A1C86EE8D7}" vid="{54D48A75-F309-4908-973D-F9473CC142C1}"/>
    </a:ext>
  </a:extLst>
</a:theme>
</file>

<file path=ppt/theme/theme6.xml><?xml version="1.0" encoding="utf-8"?>
<a:theme xmlns:a="http://schemas.openxmlformats.org/drawingml/2006/main" name="1_Divider Master">
  <a:themeElements>
    <a:clrScheme name="AIR Corporate">
      <a:dk1>
        <a:srgbClr val="000000"/>
      </a:dk1>
      <a:lt1>
        <a:srgbClr val="FFFFFF"/>
      </a:lt1>
      <a:dk2>
        <a:srgbClr val="326295"/>
      </a:dk2>
      <a:lt2>
        <a:srgbClr val="FFFFFF"/>
      </a:lt2>
      <a:accent1>
        <a:srgbClr val="4B76A0"/>
      </a:accent1>
      <a:accent2>
        <a:srgbClr val="A74D15"/>
      </a:accent2>
      <a:accent3>
        <a:srgbClr val="73AF23"/>
      </a:accent3>
      <a:accent4>
        <a:srgbClr val="773C75"/>
      </a:accent4>
      <a:accent5>
        <a:srgbClr val="EFB219"/>
      </a:accent5>
      <a:accent6>
        <a:srgbClr val="35A396"/>
      </a:accent6>
      <a:hlink>
        <a:srgbClr val="0000FF"/>
      </a:hlink>
      <a:folHlink>
        <a:srgbClr val="800080"/>
      </a:folHlink>
    </a:clrScheme>
    <a:fontScheme name="AIR PPT">
      <a:majorFont>
        <a:latin typeface="Arial Narrow"/>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LCC-AIR-Partners_PowerPoint_Template_03-07-16_HD [Read-Only]" id="{CB889DC6-4FC3-4F95-BF66-70E93E944A56}" vid="{6BF3843E-BC8E-40BC-9D95-CD59CCF2F866}"/>
    </a:ext>
  </a:extLst>
</a:theme>
</file>

<file path=ppt/theme/theme7.xml><?xml version="1.0" encoding="utf-8"?>
<a:theme xmlns:a="http://schemas.openxmlformats.org/drawingml/2006/main" name="1_Basic">
  <a:themeElements>
    <a:clrScheme name="AIR Corporate">
      <a:dk1>
        <a:srgbClr val="000000"/>
      </a:dk1>
      <a:lt1>
        <a:srgbClr val="FFFFFF"/>
      </a:lt1>
      <a:dk2>
        <a:srgbClr val="326295"/>
      </a:dk2>
      <a:lt2>
        <a:srgbClr val="FFFFFF"/>
      </a:lt2>
      <a:accent1>
        <a:srgbClr val="4B76A0"/>
      </a:accent1>
      <a:accent2>
        <a:srgbClr val="A74D15"/>
      </a:accent2>
      <a:accent3>
        <a:srgbClr val="73AF23"/>
      </a:accent3>
      <a:accent4>
        <a:srgbClr val="773C75"/>
      </a:accent4>
      <a:accent5>
        <a:srgbClr val="EFB219"/>
      </a:accent5>
      <a:accent6>
        <a:srgbClr val="35A396"/>
      </a:accent6>
      <a:hlink>
        <a:srgbClr val="0000FF"/>
      </a:hlink>
      <a:folHlink>
        <a:srgbClr val="800080"/>
      </a:folHlink>
    </a:clrScheme>
    <a:fontScheme name="Basic PPT">
      <a:majorFont>
        <a:latin typeface="Arial Narrow"/>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LCC-AIR-Partners_PowerPoint_Template_03-07-16_HD [Read-Only]" id="{CB889DC6-4FC3-4F95-BF66-70E93E944A56}" vid="{4C3AC43E-E095-4819-92CD-5D0F549F1308}"/>
    </a:ext>
  </a:extLst>
</a:theme>
</file>

<file path=ppt/theme/theme8.xml><?xml version="1.0" encoding="utf-8"?>
<a:theme xmlns:a="http://schemas.openxmlformats.org/drawingml/2006/main" name="2_Basic">
  <a:themeElements>
    <a:clrScheme name="AIR Corporate">
      <a:dk1>
        <a:srgbClr val="000000"/>
      </a:dk1>
      <a:lt1>
        <a:srgbClr val="FFFFFF"/>
      </a:lt1>
      <a:dk2>
        <a:srgbClr val="326295"/>
      </a:dk2>
      <a:lt2>
        <a:srgbClr val="FFFFFF"/>
      </a:lt2>
      <a:accent1>
        <a:srgbClr val="4B76A0"/>
      </a:accent1>
      <a:accent2>
        <a:srgbClr val="A74D15"/>
      </a:accent2>
      <a:accent3>
        <a:srgbClr val="73AF23"/>
      </a:accent3>
      <a:accent4>
        <a:srgbClr val="773C75"/>
      </a:accent4>
      <a:accent5>
        <a:srgbClr val="EFB219"/>
      </a:accent5>
      <a:accent6>
        <a:srgbClr val="35A396"/>
      </a:accent6>
      <a:hlink>
        <a:srgbClr val="0000FF"/>
      </a:hlink>
      <a:folHlink>
        <a:srgbClr val="800080"/>
      </a:folHlink>
    </a:clrScheme>
    <a:fontScheme name="Basic PPT">
      <a:majorFont>
        <a:latin typeface="Arial Narrow"/>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LCC-AIR-Partners_PowerPoint_Template_03-07-16_HD [Read-Only]" id="{CB889DC6-4FC3-4F95-BF66-70E93E944A56}" vid="{4C3AC43E-E095-4819-92CD-5D0F549F1308}"/>
    </a:ext>
  </a:extLst>
</a:theme>
</file>

<file path=ppt/theme/theme9.xml><?xml version="1.0" encoding="utf-8"?>
<a:theme xmlns:a="http://schemas.openxmlformats.org/drawingml/2006/main" name="3_Basic">
  <a:themeElements>
    <a:clrScheme name="AIR Corporate">
      <a:dk1>
        <a:srgbClr val="000000"/>
      </a:dk1>
      <a:lt1>
        <a:srgbClr val="FFFFFF"/>
      </a:lt1>
      <a:dk2>
        <a:srgbClr val="326295"/>
      </a:dk2>
      <a:lt2>
        <a:srgbClr val="FFFFFF"/>
      </a:lt2>
      <a:accent1>
        <a:srgbClr val="4B76A0"/>
      </a:accent1>
      <a:accent2>
        <a:srgbClr val="A74D15"/>
      </a:accent2>
      <a:accent3>
        <a:srgbClr val="73AF23"/>
      </a:accent3>
      <a:accent4>
        <a:srgbClr val="773C75"/>
      </a:accent4>
      <a:accent5>
        <a:srgbClr val="EFB219"/>
      </a:accent5>
      <a:accent6>
        <a:srgbClr val="35A396"/>
      </a:accent6>
      <a:hlink>
        <a:srgbClr val="0000FF"/>
      </a:hlink>
      <a:folHlink>
        <a:srgbClr val="800080"/>
      </a:folHlink>
    </a:clrScheme>
    <a:fontScheme name="Basic PPT">
      <a:majorFont>
        <a:latin typeface="Arial Narrow"/>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LCC-AIR-Partners_PowerPoint_Template_03-07-16_HD [Read-Only]" id="{CB889DC6-4FC3-4F95-BF66-70E93E944A56}" vid="{4C3AC43E-E095-4819-92CD-5D0F549F1308}"/>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EB9B28DBA724FF40A77CEE9529A3253E" ma:contentTypeVersion="0" ma:contentTypeDescription="Create a new document." ma:contentTypeScope="" ma:versionID="23f10665cc41c248700740ee0b95b927">
  <xsd:schema xmlns:xsd="http://www.w3.org/2001/XMLSchema" xmlns:p="http://schemas.microsoft.com/office/2006/metadata/properties" targetNamespace="http://schemas.microsoft.com/office/2006/metadata/properties" ma:root="true" ma:fieldsID="4aeb20c0e3442673af7ee10786458764">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Props1.xml><?xml version="1.0" encoding="utf-8"?>
<ds:datastoreItem xmlns:ds="http://schemas.openxmlformats.org/officeDocument/2006/customXml" ds:itemID="{B078DE03-1B1E-4BB3-BFB8-1FE8E8D90566}">
  <ds:schemaRefs>
    <ds:schemaRef ds:uri="http://schemas.microsoft.com/office/2006/documentManagement/types"/>
    <ds:schemaRef ds:uri="http://purl.org/dc/elements/1.1/"/>
    <ds:schemaRef ds:uri="http://schemas.microsoft.com/office/2006/metadata/properties"/>
    <ds:schemaRef ds:uri="http://purl.org/dc/terms/"/>
    <ds:schemaRef ds:uri="http://schemas.openxmlformats.org/package/2006/metadata/core-properties"/>
    <ds:schemaRef ds:uri="http://www.w3.org/XML/1998/namespace"/>
    <ds:schemaRef ds:uri="http://purl.org/dc/dcmitype/"/>
  </ds:schemaRefs>
</ds:datastoreItem>
</file>

<file path=customXml/itemProps2.xml><?xml version="1.0" encoding="utf-8"?>
<ds:datastoreItem xmlns:ds="http://schemas.openxmlformats.org/officeDocument/2006/customXml" ds:itemID="{F09652C8-D67B-4FF3-B7BB-E3551F138D5B}">
  <ds:schemaRefs>
    <ds:schemaRef ds:uri="http://schemas.microsoft.com/sharepoint/v3/contenttype/forms"/>
  </ds:schemaRefs>
</ds:datastoreItem>
</file>

<file path=customXml/itemProps3.xml><?xml version="1.0" encoding="utf-8"?>
<ds:datastoreItem xmlns:ds="http://schemas.openxmlformats.org/officeDocument/2006/customXml" ds:itemID="{CDD69D93-F714-4170-B3F6-97DBD552A92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docProps/app.xml><?xml version="1.0" encoding="utf-8"?>
<Properties xmlns="http://schemas.openxmlformats.org/officeDocument/2006/extended-properties" xmlns:vt="http://schemas.openxmlformats.org/officeDocument/2006/docPropsVTypes">
  <Template>GLCC-AIR-Partners_PowerPoint_Template_03-07-16 (1)</Template>
  <TotalTime>34620</TotalTime>
  <Words>3368</Words>
  <Application>Microsoft Office PowerPoint</Application>
  <PresentationFormat>On-screen Show (4:3)</PresentationFormat>
  <Paragraphs>363</Paragraphs>
  <Slides>32</Slides>
  <Notes>32</Notes>
  <HiddenSlides>0</HiddenSlides>
  <MMClips>0</MMClips>
  <ScaleCrop>false</ScaleCrop>
  <HeadingPairs>
    <vt:vector size="6" baseType="variant">
      <vt:variant>
        <vt:lpstr>Fonts Used</vt:lpstr>
      </vt:variant>
      <vt:variant>
        <vt:i4>8</vt:i4>
      </vt:variant>
      <vt:variant>
        <vt:lpstr>Theme</vt:lpstr>
      </vt:variant>
      <vt:variant>
        <vt:i4>10</vt:i4>
      </vt:variant>
      <vt:variant>
        <vt:lpstr>Slide Titles</vt:lpstr>
      </vt:variant>
      <vt:variant>
        <vt:i4>32</vt:i4>
      </vt:variant>
    </vt:vector>
  </HeadingPairs>
  <TitlesOfParts>
    <vt:vector size="50" baseType="lpstr">
      <vt:lpstr>Arial</vt:lpstr>
      <vt:lpstr>Arial Narrow</vt:lpstr>
      <vt:lpstr>Courier New</vt:lpstr>
      <vt:lpstr>Franklin Gothic Book</vt:lpstr>
      <vt:lpstr>Franklin Gothic Demi</vt:lpstr>
      <vt:lpstr>FranklinGothic</vt:lpstr>
      <vt:lpstr>ITC Franklin Gothic Std Bk Cd</vt:lpstr>
      <vt:lpstr>Wingdings</vt:lpstr>
      <vt:lpstr>GLCC_PowerPoint_Template_02-20-13</vt:lpstr>
      <vt:lpstr>Divider Master</vt:lpstr>
      <vt:lpstr>Basic</vt:lpstr>
      <vt:lpstr>Contact</vt:lpstr>
      <vt:lpstr>Org Chart</vt:lpstr>
      <vt:lpstr>1_Divider Master</vt:lpstr>
      <vt:lpstr>1_Basic</vt:lpstr>
      <vt:lpstr>2_Basic</vt:lpstr>
      <vt:lpstr>3_Basic</vt:lpstr>
      <vt:lpstr>4_Basic</vt:lpstr>
      <vt:lpstr>Strategic Technical Assistance Partnerships Meeting: [State]</vt:lpstr>
      <vt:lpstr>Welcome!</vt:lpstr>
      <vt:lpstr>Project Purpose</vt:lpstr>
      <vt:lpstr>Project Outcomes</vt:lpstr>
      <vt:lpstr>Meeting Goals</vt:lpstr>
      <vt:lpstr>Meeting Goals</vt:lpstr>
      <vt:lpstr>Compass Point Introductions</vt:lpstr>
      <vt:lpstr>Compass Point Introductions</vt:lpstr>
      <vt:lpstr>Compass Point Directions</vt:lpstr>
      <vt:lpstr>Compass Point Introductions</vt:lpstr>
      <vt:lpstr>Agenda: Morning</vt:lpstr>
      <vt:lpstr>Agenda: Afternoon </vt:lpstr>
      <vt:lpstr>Norms for Collaborative Conversations</vt:lpstr>
      <vt:lpstr>[Name of the SEA Strategic Plan]</vt:lpstr>
      <vt:lpstr>SEA Technical Assistance Reflections Activity</vt:lpstr>
      <vt:lpstr>Break</vt:lpstr>
      <vt:lpstr>Aligning Technical Assistance With the [Name of the SEA strategic plan] </vt:lpstr>
      <vt:lpstr>Aligning Technical Assistance With the [SEA] Strategic Plan </vt:lpstr>
      <vt:lpstr>Aligning Technical Assistance With Goals: Part 1</vt:lpstr>
      <vt:lpstr>Aligning Technical Assistance With Goals: Part 2</vt:lpstr>
      <vt:lpstr>Networking Lunch </vt:lpstr>
      <vt:lpstr>Identifying Technical Assistance  Actions Within and Across [SEA] Goals and Strategies</vt:lpstr>
      <vt:lpstr>Identifying Technical Assistance Actions</vt:lpstr>
      <vt:lpstr>Identifying Technical Assistance Actions</vt:lpstr>
      <vt:lpstr>Identifying Technical Assistance Actions</vt:lpstr>
      <vt:lpstr>Identifying Technical Assistance Actions</vt:lpstr>
      <vt:lpstr>Break</vt:lpstr>
      <vt:lpstr>Next Steps </vt:lpstr>
      <vt:lpstr>Next Steps</vt:lpstr>
      <vt:lpstr>Next Steps</vt:lpstr>
      <vt:lpstr>Evaluation Survey and Thank You!</vt:lpstr>
      <vt:lpstr>Add your comprehensive center name and insert your contact information below.</vt:lpstr>
    </vt:vector>
  </TitlesOfParts>
  <Company>American Institutes for Research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Tips for Using This Template</dc:title>
  <dc:creator>Rasmussen, Claudette</dc:creator>
  <cp:lastModifiedBy>Bogle, Lara</cp:lastModifiedBy>
  <cp:revision>491</cp:revision>
  <cp:lastPrinted>2017-09-27T19:27:47Z</cp:lastPrinted>
  <dcterms:created xsi:type="dcterms:W3CDTF">2016-03-14T22:01:32Z</dcterms:created>
  <dcterms:modified xsi:type="dcterms:W3CDTF">2019-11-05T14:38:11Z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0x010100EB9B28DBA724FF40A77CEE9529A3253E</vt:lpwstr>
  </property>
</Properties>
</file>